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presentation.xml" ContentType="application/vnd.openxmlformats-officedocument.presentationml.slideshow.mai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</p:clrMru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Светлый стиль 1 — акцент 1">
    <a:wholeTbl>
      <a:tcTxStyle>
        <a:fontRef idx="minor">
          <a:srgbClr val="00000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Style>
        <a:tcBdr/>
        <a:fill>
          <a:solidFill>
            <a:schemeClr val="accent1">
              <a:alpha val="20000"/>
            </a:schemeClr>
          </a:solidFill>
        </a:fill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— акцент 5">
    <a:wholeTbl>
      <a:tcTxStyle>
        <a:fontRef idx="minor">
          <a:srgbClr val="00000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band2V>
      <a:tcStyle>
        <a:tcBdr/>
        <a:fill>
          <a:solidFill>
            <a:schemeClr val="accent5">
              <a:alpha val="20000"/>
            </a:schemeClr>
          </a:solidFill>
        </a:fill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-1308" y="-990"/>
      </p:cViewPr>
      <p:guideLst>
        <p:guide pos="2137" orient="horz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presProps" Target="presProps.xml" /><Relationship Id="rId12" Type="http://schemas.openxmlformats.org/officeDocument/2006/relationships/tableStyles" Target="tableStyles.xml" /><Relationship Id="rId13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title">
  <p:cSld name="Титульный слайд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66F6873F-BC63-4C77-8C1F-6337C0BA4F5E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932D385-1C5C-4B8C-A1C5-1E6FA26AB1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4854698" y="6346745"/>
            <a:ext cx="2482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presentation-creation.ru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presentation-creation.ru</a:t>
            </a:r>
            <a:endParaRPr lang="ru-RU" dirty="0"/>
          </a:p>
        </p:txBody>
      </p:sp>
      <p:sp>
        <p:nvSpPr>
          <p:cNvPr id="15" name="Google Shape;21;p3"/>
          <p:cNvSpPr/>
          <p:nvPr userDrawn="1"/>
        </p:nvSpPr>
        <p:spPr>
          <a:xfrm rot="767936" flipH="1">
            <a:off x="7311027" y="5562092"/>
            <a:ext cx="5658256" cy="3086393"/>
          </a:xfrm>
          <a:custGeom>
            <a:avLst/>
            <a:gdLst>
              <a:gd name="connsiteX0" fmla="*/ 54690 w 86090"/>
              <a:gd name="connsiteY0" fmla="*/ 116 h 53568"/>
              <a:gd name="connsiteX1" fmla="*/ 43799 w 86090"/>
              <a:gd name="connsiteY1" fmla="*/ 3420 h 53568"/>
              <a:gd name="connsiteX2" fmla="*/ 23867 w 86090"/>
              <a:gd name="connsiteY2" fmla="*/ 26384 h 53568"/>
              <a:gd name="connsiteX3" fmla="*/ 15443 w 86090"/>
              <a:gd name="connsiteY3" fmla="*/ 30570 h 53568"/>
              <a:gd name="connsiteX4" fmla="*/ 14517 w 86090"/>
              <a:gd name="connsiteY4" fmla="*/ 30535 h 53568"/>
              <a:gd name="connsiteX5" fmla="*/ 11428 w 86090"/>
              <a:gd name="connsiteY5" fmla="*/ 30418 h 53568"/>
              <a:gd name="connsiteX6" fmla="*/ 39 w 86090"/>
              <a:gd name="connsiteY6" fmla="*/ 34114 h 53568"/>
              <a:gd name="connsiteX7" fmla="*/ 10831 w 86090"/>
              <a:gd name="connsiteY7" fmla="*/ 46041 h 53568"/>
              <a:gd name="connsiteX8" fmla="*/ 30398 w 86090"/>
              <a:gd name="connsiteY8" fmla="*/ 53568 h 53568"/>
              <a:gd name="connsiteX9" fmla="*/ 34419 w 86090"/>
              <a:gd name="connsiteY9" fmla="*/ 52929 h 53568"/>
              <a:gd name="connsiteX10" fmla="*/ 85987 w 86090"/>
              <a:gd name="connsiteY10" fmla="*/ 38125 h 53568"/>
              <a:gd name="connsiteX11" fmla="*/ 75901 w 86090"/>
              <a:gd name="connsiteY11" fmla="*/ 10688 h 53568"/>
              <a:gd name="connsiteX12" fmla="*/ 54690 w 86090"/>
              <a:gd name="connsiteY12" fmla="*/ 116 h 53568"/>
              <a:gd name="connsiteX0" fmla="*/ 54690 w 86090"/>
              <a:gd name="connsiteY0" fmla="*/ 0 h 53452"/>
              <a:gd name="connsiteX1" fmla="*/ 44407 w 86090"/>
              <a:gd name="connsiteY1" fmla="*/ 18431 h 53452"/>
              <a:gd name="connsiteX2" fmla="*/ 23867 w 86090"/>
              <a:gd name="connsiteY2" fmla="*/ 26268 h 53452"/>
              <a:gd name="connsiteX3" fmla="*/ 15443 w 86090"/>
              <a:gd name="connsiteY3" fmla="*/ 30454 h 53452"/>
              <a:gd name="connsiteX4" fmla="*/ 14517 w 86090"/>
              <a:gd name="connsiteY4" fmla="*/ 30419 h 53452"/>
              <a:gd name="connsiteX5" fmla="*/ 11428 w 86090"/>
              <a:gd name="connsiteY5" fmla="*/ 30302 h 53452"/>
              <a:gd name="connsiteX6" fmla="*/ 39 w 86090"/>
              <a:gd name="connsiteY6" fmla="*/ 33998 h 53452"/>
              <a:gd name="connsiteX7" fmla="*/ 10831 w 86090"/>
              <a:gd name="connsiteY7" fmla="*/ 45925 h 53452"/>
              <a:gd name="connsiteX8" fmla="*/ 30398 w 86090"/>
              <a:gd name="connsiteY8" fmla="*/ 53452 h 53452"/>
              <a:gd name="connsiteX9" fmla="*/ 34419 w 86090"/>
              <a:gd name="connsiteY9" fmla="*/ 52813 h 53452"/>
              <a:gd name="connsiteX10" fmla="*/ 85987 w 86090"/>
              <a:gd name="connsiteY10" fmla="*/ 38009 h 53452"/>
              <a:gd name="connsiteX11" fmla="*/ 75901 w 86090"/>
              <a:gd name="connsiteY11" fmla="*/ 10572 h 53452"/>
              <a:gd name="connsiteX12" fmla="*/ 54690 w 86090"/>
              <a:gd name="connsiteY12" fmla="*/ 0 h 53452"/>
              <a:gd name="connsiteX0" fmla="*/ 61755 w 86139"/>
              <a:gd name="connsiteY0" fmla="*/ 135 h 46986"/>
              <a:gd name="connsiteX1" fmla="*/ 44407 w 86139"/>
              <a:gd name="connsiteY1" fmla="*/ 11965 h 46986"/>
              <a:gd name="connsiteX2" fmla="*/ 23867 w 86139"/>
              <a:gd name="connsiteY2" fmla="*/ 19802 h 46986"/>
              <a:gd name="connsiteX3" fmla="*/ 15443 w 86139"/>
              <a:gd name="connsiteY3" fmla="*/ 23988 h 46986"/>
              <a:gd name="connsiteX4" fmla="*/ 14517 w 86139"/>
              <a:gd name="connsiteY4" fmla="*/ 23953 h 46986"/>
              <a:gd name="connsiteX5" fmla="*/ 11428 w 86139"/>
              <a:gd name="connsiteY5" fmla="*/ 23836 h 46986"/>
              <a:gd name="connsiteX6" fmla="*/ 39 w 86139"/>
              <a:gd name="connsiteY6" fmla="*/ 27532 h 46986"/>
              <a:gd name="connsiteX7" fmla="*/ 10831 w 86139"/>
              <a:gd name="connsiteY7" fmla="*/ 39459 h 46986"/>
              <a:gd name="connsiteX8" fmla="*/ 30398 w 86139"/>
              <a:gd name="connsiteY8" fmla="*/ 46986 h 46986"/>
              <a:gd name="connsiteX9" fmla="*/ 34419 w 86139"/>
              <a:gd name="connsiteY9" fmla="*/ 46347 h 46986"/>
              <a:gd name="connsiteX10" fmla="*/ 85987 w 86139"/>
              <a:gd name="connsiteY10" fmla="*/ 31543 h 46986"/>
              <a:gd name="connsiteX11" fmla="*/ 75901 w 86139"/>
              <a:gd name="connsiteY11" fmla="*/ 4106 h 46986"/>
              <a:gd name="connsiteX12" fmla="*/ 61755 w 86139"/>
              <a:gd name="connsiteY12" fmla="*/ 135 h 46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6139" h="46986" extrusionOk="0">
                <a:moveTo>
                  <a:pt x="61755" y="135"/>
                </a:moveTo>
                <a:cubicBezTo>
                  <a:pt x="58273" y="135"/>
                  <a:pt x="50722" y="8687"/>
                  <a:pt x="44407" y="11965"/>
                </a:cubicBezTo>
                <a:cubicBezTo>
                  <a:pt x="38092" y="15243"/>
                  <a:pt x="28694" y="17798"/>
                  <a:pt x="23867" y="19802"/>
                </a:cubicBezTo>
                <a:cubicBezTo>
                  <a:pt x="19040" y="21806"/>
                  <a:pt x="17001" y="23296"/>
                  <a:pt x="15443" y="23988"/>
                </a:cubicBezTo>
                <a:cubicBezTo>
                  <a:pt x="13885" y="24680"/>
                  <a:pt x="14837" y="23976"/>
                  <a:pt x="14517" y="23953"/>
                </a:cubicBezTo>
                <a:cubicBezTo>
                  <a:pt x="13445" y="23874"/>
                  <a:pt x="12413" y="23836"/>
                  <a:pt x="11428" y="23836"/>
                </a:cubicBezTo>
                <a:cubicBezTo>
                  <a:pt x="4945" y="23836"/>
                  <a:pt x="511" y="25459"/>
                  <a:pt x="39" y="27532"/>
                </a:cubicBezTo>
                <a:cubicBezTo>
                  <a:pt x="-501" y="29917"/>
                  <a:pt x="4649" y="36749"/>
                  <a:pt x="10831" y="39459"/>
                </a:cubicBezTo>
                <a:cubicBezTo>
                  <a:pt x="16017" y="41735"/>
                  <a:pt x="23339" y="46986"/>
                  <a:pt x="30398" y="46986"/>
                </a:cubicBezTo>
                <a:cubicBezTo>
                  <a:pt x="31754" y="46986"/>
                  <a:pt x="33100" y="46792"/>
                  <a:pt x="34419" y="46347"/>
                </a:cubicBezTo>
                <a:cubicBezTo>
                  <a:pt x="42608" y="43581"/>
                  <a:pt x="84686" y="49600"/>
                  <a:pt x="85987" y="31543"/>
                </a:cubicBezTo>
                <a:cubicBezTo>
                  <a:pt x="87289" y="13486"/>
                  <a:pt x="79940" y="9341"/>
                  <a:pt x="75901" y="4106"/>
                </a:cubicBezTo>
                <a:cubicBezTo>
                  <a:pt x="71862" y="-1129"/>
                  <a:pt x="73558" y="135"/>
                  <a:pt x="61755" y="135"/>
                </a:cubicBezTo>
                <a:close/>
              </a:path>
            </a:pathLst>
          </a:custGeom>
          <a:solidFill>
            <a:schemeClr val="dk2">
              <a:alpha val="1285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22;p3"/>
          <p:cNvSpPr/>
          <p:nvPr userDrawn="1"/>
        </p:nvSpPr>
        <p:spPr>
          <a:xfrm rot="10516523" flipH="1">
            <a:off x="6957725" y="5059957"/>
            <a:ext cx="6478482" cy="3219134"/>
          </a:xfrm>
          <a:custGeom>
            <a:avLst/>
            <a:gdLst>
              <a:gd name="connsiteX0" fmla="*/ 73424 w 73424"/>
              <a:gd name="connsiteY0" fmla="*/ 0 h 31457"/>
              <a:gd name="connsiteX1" fmla="*/ 60785 w 73424"/>
              <a:gd name="connsiteY1" fmla="*/ 24597 h 31457"/>
              <a:gd name="connsiteX2" fmla="*/ 24778 w 73424"/>
              <a:gd name="connsiteY2" fmla="*/ 25788 h 31457"/>
              <a:gd name="connsiteX3" fmla="*/ 0 w 73424"/>
              <a:gd name="connsiteY3" fmla="*/ 18035 h 31457"/>
              <a:gd name="connsiteX0" fmla="*/ 73424 w 73424"/>
              <a:gd name="connsiteY0" fmla="*/ 0 h 31457"/>
              <a:gd name="connsiteX1" fmla="*/ 58067 w 73424"/>
              <a:gd name="connsiteY1" fmla="*/ 19389 h 31457"/>
              <a:gd name="connsiteX2" fmla="*/ 24778 w 73424"/>
              <a:gd name="connsiteY2" fmla="*/ 25788 h 31457"/>
              <a:gd name="connsiteX3" fmla="*/ 0 w 73424"/>
              <a:gd name="connsiteY3" fmla="*/ 18035 h 31457"/>
              <a:gd name="connsiteX0" fmla="*/ 73424 w 73424"/>
              <a:gd name="connsiteY0" fmla="*/ 0 h 29376"/>
              <a:gd name="connsiteX1" fmla="*/ 58067 w 73424"/>
              <a:gd name="connsiteY1" fmla="*/ 19389 h 29376"/>
              <a:gd name="connsiteX2" fmla="*/ 24778 w 73424"/>
              <a:gd name="connsiteY2" fmla="*/ 25788 h 29376"/>
              <a:gd name="connsiteX3" fmla="*/ 16974 w 73424"/>
              <a:gd name="connsiteY3" fmla="*/ 29025 h 29376"/>
              <a:gd name="connsiteX4" fmla="*/ 0 w 73424"/>
              <a:gd name="connsiteY4" fmla="*/ 18035 h 29376"/>
              <a:gd name="connsiteX0" fmla="*/ 67041 w 67041"/>
              <a:gd name="connsiteY0" fmla="*/ 0 h 29376"/>
              <a:gd name="connsiteX1" fmla="*/ 51684 w 67041"/>
              <a:gd name="connsiteY1" fmla="*/ 19389 h 29376"/>
              <a:gd name="connsiteX2" fmla="*/ 18395 w 67041"/>
              <a:gd name="connsiteY2" fmla="*/ 25788 h 29376"/>
              <a:gd name="connsiteX3" fmla="*/ 10591 w 67041"/>
              <a:gd name="connsiteY3" fmla="*/ 29025 h 29376"/>
              <a:gd name="connsiteX4" fmla="*/ 0 w 67041"/>
              <a:gd name="connsiteY4" fmla="*/ 10502 h 29376"/>
              <a:gd name="connsiteX0" fmla="*/ 67041 w 67041"/>
              <a:gd name="connsiteY0" fmla="*/ 0 h 27223"/>
              <a:gd name="connsiteX1" fmla="*/ 51684 w 67041"/>
              <a:gd name="connsiteY1" fmla="*/ 19389 h 27223"/>
              <a:gd name="connsiteX2" fmla="*/ 18395 w 67041"/>
              <a:gd name="connsiteY2" fmla="*/ 25788 h 27223"/>
              <a:gd name="connsiteX3" fmla="*/ 10214 w 67041"/>
              <a:gd name="connsiteY3" fmla="*/ 26197 h 27223"/>
              <a:gd name="connsiteX4" fmla="*/ 0 w 67041"/>
              <a:gd name="connsiteY4" fmla="*/ 10502 h 27223"/>
              <a:gd name="connsiteX0" fmla="*/ 67041 w 67041"/>
              <a:gd name="connsiteY0" fmla="*/ 0 h 28127"/>
              <a:gd name="connsiteX1" fmla="*/ 51684 w 67041"/>
              <a:gd name="connsiteY1" fmla="*/ 19389 h 28127"/>
              <a:gd name="connsiteX2" fmla="*/ 20086 w 67041"/>
              <a:gd name="connsiteY2" fmla="*/ 27221 h 28127"/>
              <a:gd name="connsiteX3" fmla="*/ 10214 w 67041"/>
              <a:gd name="connsiteY3" fmla="*/ 26197 h 28127"/>
              <a:gd name="connsiteX4" fmla="*/ 0 w 67041"/>
              <a:gd name="connsiteY4" fmla="*/ 10502 h 28127"/>
              <a:gd name="connsiteX0" fmla="*/ 67041 w 67041"/>
              <a:gd name="connsiteY0" fmla="*/ 0 h 27915"/>
              <a:gd name="connsiteX1" fmla="*/ 51684 w 67041"/>
              <a:gd name="connsiteY1" fmla="*/ 19389 h 27915"/>
              <a:gd name="connsiteX2" fmla="*/ 20086 w 67041"/>
              <a:gd name="connsiteY2" fmla="*/ 27221 h 27915"/>
              <a:gd name="connsiteX3" fmla="*/ 10984 w 67041"/>
              <a:gd name="connsiteY3" fmla="*/ 25133 h 27915"/>
              <a:gd name="connsiteX4" fmla="*/ 0 w 67041"/>
              <a:gd name="connsiteY4" fmla="*/ 10502 h 27915"/>
              <a:gd name="connsiteX0" fmla="*/ 67041 w 67041"/>
              <a:gd name="connsiteY0" fmla="*/ 0 h 27915"/>
              <a:gd name="connsiteX1" fmla="*/ 43220 w 67041"/>
              <a:gd name="connsiteY1" fmla="*/ 6935 h 27915"/>
              <a:gd name="connsiteX2" fmla="*/ 20086 w 67041"/>
              <a:gd name="connsiteY2" fmla="*/ 27221 h 27915"/>
              <a:gd name="connsiteX3" fmla="*/ 10984 w 67041"/>
              <a:gd name="connsiteY3" fmla="*/ 25133 h 27915"/>
              <a:gd name="connsiteX4" fmla="*/ 0 w 67041"/>
              <a:gd name="connsiteY4" fmla="*/ 10502 h 27915"/>
              <a:gd name="connsiteX0" fmla="*/ 60570 w 60570"/>
              <a:gd name="connsiteY0" fmla="*/ 0 h 30097"/>
              <a:gd name="connsiteX1" fmla="*/ 43220 w 60570"/>
              <a:gd name="connsiteY1" fmla="*/ 9117 h 30097"/>
              <a:gd name="connsiteX2" fmla="*/ 20086 w 60570"/>
              <a:gd name="connsiteY2" fmla="*/ 29403 h 30097"/>
              <a:gd name="connsiteX3" fmla="*/ 10984 w 60570"/>
              <a:gd name="connsiteY3" fmla="*/ 27315 h 30097"/>
              <a:gd name="connsiteX4" fmla="*/ 0 w 60570"/>
              <a:gd name="connsiteY4" fmla="*/ 12684 h 3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0" h="30097" fill="none" extrusionOk="0">
                <a:moveTo>
                  <a:pt x="60570" y="0"/>
                </a:moveTo>
                <a:cubicBezTo>
                  <a:pt x="60570" y="0"/>
                  <a:pt x="49967" y="4217"/>
                  <a:pt x="43220" y="9117"/>
                </a:cubicBezTo>
                <a:cubicBezTo>
                  <a:pt x="36473" y="14017"/>
                  <a:pt x="27832" y="27413"/>
                  <a:pt x="20086" y="29403"/>
                </a:cubicBezTo>
                <a:cubicBezTo>
                  <a:pt x="12340" y="31393"/>
                  <a:pt x="15114" y="28607"/>
                  <a:pt x="10984" y="27315"/>
                </a:cubicBezTo>
                <a:cubicBezTo>
                  <a:pt x="6854" y="26023"/>
                  <a:pt x="1931" y="14899"/>
                  <a:pt x="0" y="12684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253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Google Shape;23;p3"/>
          <p:cNvSpPr/>
          <p:nvPr userDrawn="1"/>
        </p:nvSpPr>
        <p:spPr>
          <a:xfrm rot="5636608" flipH="1">
            <a:off x="-2453358" y="-39767"/>
            <a:ext cx="5051971" cy="3279932"/>
          </a:xfrm>
          <a:custGeom>
            <a:avLst/>
            <a:gdLst>
              <a:gd name="connsiteX0" fmla="*/ 55307 w 86160"/>
              <a:gd name="connsiteY0" fmla="*/ 1231 h 51819"/>
              <a:gd name="connsiteX1" fmla="*/ 43799 w 86160"/>
              <a:gd name="connsiteY1" fmla="*/ 1671 h 51819"/>
              <a:gd name="connsiteX2" fmla="*/ 23250 w 86160"/>
              <a:gd name="connsiteY2" fmla="*/ 22116 h 51819"/>
              <a:gd name="connsiteX3" fmla="*/ 15443 w 86160"/>
              <a:gd name="connsiteY3" fmla="*/ 28821 h 51819"/>
              <a:gd name="connsiteX4" fmla="*/ 14517 w 86160"/>
              <a:gd name="connsiteY4" fmla="*/ 28786 h 51819"/>
              <a:gd name="connsiteX5" fmla="*/ 11428 w 86160"/>
              <a:gd name="connsiteY5" fmla="*/ 28669 h 51819"/>
              <a:gd name="connsiteX6" fmla="*/ 39 w 86160"/>
              <a:gd name="connsiteY6" fmla="*/ 32365 h 51819"/>
              <a:gd name="connsiteX7" fmla="*/ 10831 w 86160"/>
              <a:gd name="connsiteY7" fmla="*/ 44292 h 51819"/>
              <a:gd name="connsiteX8" fmla="*/ 30398 w 86160"/>
              <a:gd name="connsiteY8" fmla="*/ 51819 h 51819"/>
              <a:gd name="connsiteX9" fmla="*/ 34419 w 86160"/>
              <a:gd name="connsiteY9" fmla="*/ 51180 h 51819"/>
              <a:gd name="connsiteX10" fmla="*/ 85987 w 86160"/>
              <a:gd name="connsiteY10" fmla="*/ 36376 h 51819"/>
              <a:gd name="connsiteX11" fmla="*/ 75901 w 86160"/>
              <a:gd name="connsiteY11" fmla="*/ 8939 h 51819"/>
              <a:gd name="connsiteX12" fmla="*/ 55307 w 86160"/>
              <a:gd name="connsiteY12" fmla="*/ 1231 h 51819"/>
              <a:gd name="connsiteX0" fmla="*/ 55307 w 86160"/>
              <a:gd name="connsiteY0" fmla="*/ 18 h 50606"/>
              <a:gd name="connsiteX1" fmla="*/ 46385 w 86160"/>
              <a:gd name="connsiteY1" fmla="*/ 3060 h 50606"/>
              <a:gd name="connsiteX2" fmla="*/ 23250 w 86160"/>
              <a:gd name="connsiteY2" fmla="*/ 20903 h 50606"/>
              <a:gd name="connsiteX3" fmla="*/ 15443 w 86160"/>
              <a:gd name="connsiteY3" fmla="*/ 27608 h 50606"/>
              <a:gd name="connsiteX4" fmla="*/ 14517 w 86160"/>
              <a:gd name="connsiteY4" fmla="*/ 27573 h 50606"/>
              <a:gd name="connsiteX5" fmla="*/ 11428 w 86160"/>
              <a:gd name="connsiteY5" fmla="*/ 27456 h 50606"/>
              <a:gd name="connsiteX6" fmla="*/ 39 w 86160"/>
              <a:gd name="connsiteY6" fmla="*/ 31152 h 50606"/>
              <a:gd name="connsiteX7" fmla="*/ 10831 w 86160"/>
              <a:gd name="connsiteY7" fmla="*/ 43079 h 50606"/>
              <a:gd name="connsiteX8" fmla="*/ 30398 w 86160"/>
              <a:gd name="connsiteY8" fmla="*/ 50606 h 50606"/>
              <a:gd name="connsiteX9" fmla="*/ 34419 w 86160"/>
              <a:gd name="connsiteY9" fmla="*/ 49967 h 50606"/>
              <a:gd name="connsiteX10" fmla="*/ 85987 w 86160"/>
              <a:gd name="connsiteY10" fmla="*/ 35163 h 50606"/>
              <a:gd name="connsiteX11" fmla="*/ 75901 w 86160"/>
              <a:gd name="connsiteY11" fmla="*/ 7726 h 50606"/>
              <a:gd name="connsiteX12" fmla="*/ 55307 w 86160"/>
              <a:gd name="connsiteY12" fmla="*/ 18 h 50606"/>
              <a:gd name="connsiteX0" fmla="*/ 55307 w 79837"/>
              <a:gd name="connsiteY0" fmla="*/ 18 h 52262"/>
              <a:gd name="connsiteX1" fmla="*/ 46385 w 79837"/>
              <a:gd name="connsiteY1" fmla="*/ 3060 h 52262"/>
              <a:gd name="connsiteX2" fmla="*/ 23250 w 79837"/>
              <a:gd name="connsiteY2" fmla="*/ 20903 h 52262"/>
              <a:gd name="connsiteX3" fmla="*/ 15443 w 79837"/>
              <a:gd name="connsiteY3" fmla="*/ 27608 h 52262"/>
              <a:gd name="connsiteX4" fmla="*/ 14517 w 79837"/>
              <a:gd name="connsiteY4" fmla="*/ 27573 h 52262"/>
              <a:gd name="connsiteX5" fmla="*/ 11428 w 79837"/>
              <a:gd name="connsiteY5" fmla="*/ 27456 h 52262"/>
              <a:gd name="connsiteX6" fmla="*/ 39 w 79837"/>
              <a:gd name="connsiteY6" fmla="*/ 31152 h 52262"/>
              <a:gd name="connsiteX7" fmla="*/ 10831 w 79837"/>
              <a:gd name="connsiteY7" fmla="*/ 43079 h 52262"/>
              <a:gd name="connsiteX8" fmla="*/ 30398 w 79837"/>
              <a:gd name="connsiteY8" fmla="*/ 50606 h 52262"/>
              <a:gd name="connsiteX9" fmla="*/ 34419 w 79837"/>
              <a:gd name="connsiteY9" fmla="*/ 49967 h 52262"/>
              <a:gd name="connsiteX10" fmla="*/ 79229 w 79837"/>
              <a:gd name="connsiteY10" fmla="*/ 22039 h 52262"/>
              <a:gd name="connsiteX11" fmla="*/ 75901 w 79837"/>
              <a:gd name="connsiteY11" fmla="*/ 7726 h 52262"/>
              <a:gd name="connsiteX12" fmla="*/ 55307 w 79837"/>
              <a:gd name="connsiteY12" fmla="*/ 18 h 52262"/>
              <a:gd name="connsiteX0" fmla="*/ 55302 w 79832"/>
              <a:gd name="connsiteY0" fmla="*/ 18 h 51830"/>
              <a:gd name="connsiteX1" fmla="*/ 46380 w 79832"/>
              <a:gd name="connsiteY1" fmla="*/ 3060 h 51830"/>
              <a:gd name="connsiteX2" fmla="*/ 23245 w 79832"/>
              <a:gd name="connsiteY2" fmla="*/ 20903 h 51830"/>
              <a:gd name="connsiteX3" fmla="*/ 15438 w 79832"/>
              <a:gd name="connsiteY3" fmla="*/ 27608 h 51830"/>
              <a:gd name="connsiteX4" fmla="*/ 14512 w 79832"/>
              <a:gd name="connsiteY4" fmla="*/ 27573 h 51830"/>
              <a:gd name="connsiteX5" fmla="*/ 11423 w 79832"/>
              <a:gd name="connsiteY5" fmla="*/ 27456 h 51830"/>
              <a:gd name="connsiteX6" fmla="*/ 34 w 79832"/>
              <a:gd name="connsiteY6" fmla="*/ 31152 h 51830"/>
              <a:gd name="connsiteX7" fmla="*/ 10826 w 79832"/>
              <a:gd name="connsiteY7" fmla="*/ 43079 h 51830"/>
              <a:gd name="connsiteX8" fmla="*/ 31694 w 79832"/>
              <a:gd name="connsiteY8" fmla="*/ 49313 h 51830"/>
              <a:gd name="connsiteX9" fmla="*/ 34414 w 79832"/>
              <a:gd name="connsiteY9" fmla="*/ 49967 h 51830"/>
              <a:gd name="connsiteX10" fmla="*/ 79224 w 79832"/>
              <a:gd name="connsiteY10" fmla="*/ 22039 h 51830"/>
              <a:gd name="connsiteX11" fmla="*/ 75896 w 79832"/>
              <a:gd name="connsiteY11" fmla="*/ 7726 h 51830"/>
              <a:gd name="connsiteX12" fmla="*/ 55302 w 79832"/>
              <a:gd name="connsiteY12" fmla="*/ 18 h 51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9832" h="51830" extrusionOk="0">
                <a:moveTo>
                  <a:pt x="55302" y="18"/>
                </a:moveTo>
                <a:cubicBezTo>
                  <a:pt x="51820" y="18"/>
                  <a:pt x="51723" y="-421"/>
                  <a:pt x="46380" y="3060"/>
                </a:cubicBezTo>
                <a:cubicBezTo>
                  <a:pt x="41037" y="6541"/>
                  <a:pt x="28402" y="16812"/>
                  <a:pt x="23245" y="20903"/>
                </a:cubicBezTo>
                <a:cubicBezTo>
                  <a:pt x="18088" y="24994"/>
                  <a:pt x="22692" y="27608"/>
                  <a:pt x="15438" y="27608"/>
                </a:cubicBezTo>
                <a:cubicBezTo>
                  <a:pt x="15141" y="27608"/>
                  <a:pt x="14832" y="27596"/>
                  <a:pt x="14512" y="27573"/>
                </a:cubicBezTo>
                <a:cubicBezTo>
                  <a:pt x="13440" y="27494"/>
                  <a:pt x="12408" y="27456"/>
                  <a:pt x="11423" y="27456"/>
                </a:cubicBezTo>
                <a:cubicBezTo>
                  <a:pt x="4940" y="27456"/>
                  <a:pt x="506" y="29079"/>
                  <a:pt x="34" y="31152"/>
                </a:cubicBezTo>
                <a:cubicBezTo>
                  <a:pt x="-506" y="33537"/>
                  <a:pt x="5549" y="40052"/>
                  <a:pt x="10826" y="43079"/>
                </a:cubicBezTo>
                <a:cubicBezTo>
                  <a:pt x="16103" y="46106"/>
                  <a:pt x="24635" y="49313"/>
                  <a:pt x="31694" y="49313"/>
                </a:cubicBezTo>
                <a:cubicBezTo>
                  <a:pt x="33050" y="49313"/>
                  <a:pt x="26492" y="54513"/>
                  <a:pt x="34414" y="49967"/>
                </a:cubicBezTo>
                <a:cubicBezTo>
                  <a:pt x="42336" y="45421"/>
                  <a:pt x="77923" y="40096"/>
                  <a:pt x="79224" y="22039"/>
                </a:cubicBezTo>
                <a:cubicBezTo>
                  <a:pt x="80526" y="3982"/>
                  <a:pt x="79883" y="11396"/>
                  <a:pt x="75896" y="7726"/>
                </a:cubicBezTo>
                <a:cubicBezTo>
                  <a:pt x="71909" y="4056"/>
                  <a:pt x="67105" y="18"/>
                  <a:pt x="55302" y="18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28;p3"/>
          <p:cNvSpPr/>
          <p:nvPr userDrawn="1"/>
        </p:nvSpPr>
        <p:spPr>
          <a:xfrm>
            <a:off x="3793203" y="-3317232"/>
            <a:ext cx="6498782" cy="4960063"/>
          </a:xfrm>
          <a:custGeom>
            <a:avLst/>
            <a:gdLst>
              <a:gd name="connsiteX0" fmla="*/ 23944 w 36088"/>
              <a:gd name="connsiteY0" fmla="*/ 0 h 29796"/>
              <a:gd name="connsiteX1" fmla="*/ 1490 w 36088"/>
              <a:gd name="connsiteY1" fmla="*/ 6817 h 29796"/>
              <a:gd name="connsiteX2" fmla="*/ 5114 w 36088"/>
              <a:gd name="connsiteY2" fmla="*/ 25300 h 29796"/>
              <a:gd name="connsiteX3" fmla="*/ 8553 w 36088"/>
              <a:gd name="connsiteY3" fmla="*/ 29631 h 29796"/>
              <a:gd name="connsiteX4" fmla="*/ 35590 w 36088"/>
              <a:gd name="connsiteY4" fmla="*/ 18845 h 29796"/>
              <a:gd name="connsiteX5" fmla="*/ 26005 w 36088"/>
              <a:gd name="connsiteY5" fmla="*/ 248 h 29796"/>
              <a:gd name="connsiteX6" fmla="*/ 23944 w 36088"/>
              <a:gd name="connsiteY6" fmla="*/ 0 h 29796"/>
              <a:gd name="connsiteX0" fmla="*/ 23543 w 35687"/>
              <a:gd name="connsiteY0" fmla="*/ 0 h 27237"/>
              <a:gd name="connsiteX1" fmla="*/ 1089 w 35687"/>
              <a:gd name="connsiteY1" fmla="*/ 6817 h 27237"/>
              <a:gd name="connsiteX2" fmla="*/ 4713 w 35687"/>
              <a:gd name="connsiteY2" fmla="*/ 25300 h 27237"/>
              <a:gd name="connsiteX3" fmla="*/ 15182 w 35687"/>
              <a:gd name="connsiteY3" fmla="*/ 25949 h 27237"/>
              <a:gd name="connsiteX4" fmla="*/ 35189 w 35687"/>
              <a:gd name="connsiteY4" fmla="*/ 18845 h 27237"/>
              <a:gd name="connsiteX5" fmla="*/ 25604 w 35687"/>
              <a:gd name="connsiteY5" fmla="*/ 248 h 27237"/>
              <a:gd name="connsiteX6" fmla="*/ 23543 w 35687"/>
              <a:gd name="connsiteY6" fmla="*/ 0 h 27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687" h="27237" extrusionOk="0">
                <a:moveTo>
                  <a:pt x="23543" y="0"/>
                </a:moveTo>
                <a:cubicBezTo>
                  <a:pt x="16287" y="0"/>
                  <a:pt x="4227" y="2600"/>
                  <a:pt x="1089" y="6817"/>
                </a:cubicBezTo>
                <a:cubicBezTo>
                  <a:pt x="-2049" y="11034"/>
                  <a:pt x="2364" y="22111"/>
                  <a:pt x="4713" y="25300"/>
                </a:cubicBezTo>
                <a:cubicBezTo>
                  <a:pt x="7062" y="28489"/>
                  <a:pt x="10103" y="27025"/>
                  <a:pt x="15182" y="25949"/>
                </a:cubicBezTo>
                <a:cubicBezTo>
                  <a:pt x="20261" y="24873"/>
                  <a:pt x="33306" y="21287"/>
                  <a:pt x="35189" y="18845"/>
                </a:cubicBezTo>
                <a:cubicBezTo>
                  <a:pt x="37479" y="15871"/>
                  <a:pt x="31460" y="1992"/>
                  <a:pt x="25604" y="248"/>
                </a:cubicBezTo>
                <a:cubicBezTo>
                  <a:pt x="25029" y="77"/>
                  <a:pt x="24332" y="0"/>
                  <a:pt x="23543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  <a:alpha val="25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Прямоугольник 7"/>
          <p:cNvSpPr/>
          <p:nvPr userDrawn="1"/>
        </p:nvSpPr>
        <p:spPr>
          <a:xfrm rot="5400000">
            <a:off x="11135364" y="890195"/>
            <a:ext cx="2482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E6E6E6"/>
                </a:solidFill>
              </a:rPr>
              <a:t>presentation-creation.ru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obj">
  <p:cSld name="Заголовок и объект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66F6873F-BC63-4C77-8C1F-6337C0BA4F5E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932D385-1C5C-4B8C-A1C5-1E6FA26AB1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Google Shape;20;p3"/>
          <p:cNvSpPr/>
          <p:nvPr userDrawn="1"/>
        </p:nvSpPr>
        <p:spPr>
          <a:xfrm rot="-10285629">
            <a:off x="9404695" y="-1198950"/>
            <a:ext cx="8382351" cy="4853662"/>
          </a:xfrm>
          <a:custGeom>
            <a:avLst/>
            <a:gdLst>
              <a:gd name="connsiteX0" fmla="*/ 54690 w 86030"/>
              <a:gd name="connsiteY0" fmla="*/ 0 h 53452"/>
              <a:gd name="connsiteX1" fmla="*/ 43799 w 86030"/>
              <a:gd name="connsiteY1" fmla="*/ 3304 h 53452"/>
              <a:gd name="connsiteX2" fmla="*/ 23250 w 86030"/>
              <a:gd name="connsiteY2" fmla="*/ 23749 h 53452"/>
              <a:gd name="connsiteX3" fmla="*/ 15443 w 86030"/>
              <a:gd name="connsiteY3" fmla="*/ 30454 h 53452"/>
              <a:gd name="connsiteX4" fmla="*/ 14517 w 86030"/>
              <a:gd name="connsiteY4" fmla="*/ 30419 h 53452"/>
              <a:gd name="connsiteX5" fmla="*/ 11428 w 86030"/>
              <a:gd name="connsiteY5" fmla="*/ 30302 h 53452"/>
              <a:gd name="connsiteX6" fmla="*/ 39 w 86030"/>
              <a:gd name="connsiteY6" fmla="*/ 33998 h 53452"/>
              <a:gd name="connsiteX7" fmla="*/ 10831 w 86030"/>
              <a:gd name="connsiteY7" fmla="*/ 45925 h 53452"/>
              <a:gd name="connsiteX8" fmla="*/ 30398 w 86030"/>
              <a:gd name="connsiteY8" fmla="*/ 53452 h 53452"/>
              <a:gd name="connsiteX9" fmla="*/ 34419 w 86030"/>
              <a:gd name="connsiteY9" fmla="*/ 52813 h 53452"/>
              <a:gd name="connsiteX10" fmla="*/ 85987 w 86030"/>
              <a:gd name="connsiteY10" fmla="*/ 38009 h 53452"/>
              <a:gd name="connsiteX11" fmla="*/ 58717 w 86030"/>
              <a:gd name="connsiteY11" fmla="*/ 17877 h 53452"/>
              <a:gd name="connsiteX12" fmla="*/ 54690 w 86030"/>
              <a:gd name="connsiteY12" fmla="*/ 0 h 53452"/>
              <a:gd name="connsiteX0" fmla="*/ 31604 w 86049"/>
              <a:gd name="connsiteY0" fmla="*/ 13249 h 50221"/>
              <a:gd name="connsiteX1" fmla="*/ 43799 w 86049"/>
              <a:gd name="connsiteY1" fmla="*/ 73 h 50221"/>
              <a:gd name="connsiteX2" fmla="*/ 23250 w 86049"/>
              <a:gd name="connsiteY2" fmla="*/ 20518 h 50221"/>
              <a:gd name="connsiteX3" fmla="*/ 15443 w 86049"/>
              <a:gd name="connsiteY3" fmla="*/ 27223 h 50221"/>
              <a:gd name="connsiteX4" fmla="*/ 14517 w 86049"/>
              <a:gd name="connsiteY4" fmla="*/ 27188 h 50221"/>
              <a:gd name="connsiteX5" fmla="*/ 11428 w 86049"/>
              <a:gd name="connsiteY5" fmla="*/ 27071 h 50221"/>
              <a:gd name="connsiteX6" fmla="*/ 39 w 86049"/>
              <a:gd name="connsiteY6" fmla="*/ 30767 h 50221"/>
              <a:gd name="connsiteX7" fmla="*/ 10831 w 86049"/>
              <a:gd name="connsiteY7" fmla="*/ 42694 h 50221"/>
              <a:gd name="connsiteX8" fmla="*/ 30398 w 86049"/>
              <a:gd name="connsiteY8" fmla="*/ 50221 h 50221"/>
              <a:gd name="connsiteX9" fmla="*/ 34419 w 86049"/>
              <a:gd name="connsiteY9" fmla="*/ 49582 h 50221"/>
              <a:gd name="connsiteX10" fmla="*/ 85987 w 86049"/>
              <a:gd name="connsiteY10" fmla="*/ 34778 h 50221"/>
              <a:gd name="connsiteX11" fmla="*/ 58717 w 86049"/>
              <a:gd name="connsiteY11" fmla="*/ 14646 h 50221"/>
              <a:gd name="connsiteX12" fmla="*/ 31604 w 86049"/>
              <a:gd name="connsiteY12" fmla="*/ 13249 h 50221"/>
              <a:gd name="connsiteX0" fmla="*/ 31604 w 86049"/>
              <a:gd name="connsiteY0" fmla="*/ 663 h 37635"/>
              <a:gd name="connsiteX1" fmla="*/ 28313 w 86049"/>
              <a:gd name="connsiteY1" fmla="*/ 5107 h 37635"/>
              <a:gd name="connsiteX2" fmla="*/ 23250 w 86049"/>
              <a:gd name="connsiteY2" fmla="*/ 7932 h 37635"/>
              <a:gd name="connsiteX3" fmla="*/ 15443 w 86049"/>
              <a:gd name="connsiteY3" fmla="*/ 14637 h 37635"/>
              <a:gd name="connsiteX4" fmla="*/ 14517 w 86049"/>
              <a:gd name="connsiteY4" fmla="*/ 14602 h 37635"/>
              <a:gd name="connsiteX5" fmla="*/ 11428 w 86049"/>
              <a:gd name="connsiteY5" fmla="*/ 14485 h 37635"/>
              <a:gd name="connsiteX6" fmla="*/ 39 w 86049"/>
              <a:gd name="connsiteY6" fmla="*/ 18181 h 37635"/>
              <a:gd name="connsiteX7" fmla="*/ 10831 w 86049"/>
              <a:gd name="connsiteY7" fmla="*/ 30108 h 37635"/>
              <a:gd name="connsiteX8" fmla="*/ 30398 w 86049"/>
              <a:gd name="connsiteY8" fmla="*/ 37635 h 37635"/>
              <a:gd name="connsiteX9" fmla="*/ 34419 w 86049"/>
              <a:gd name="connsiteY9" fmla="*/ 36996 h 37635"/>
              <a:gd name="connsiteX10" fmla="*/ 85987 w 86049"/>
              <a:gd name="connsiteY10" fmla="*/ 22192 h 37635"/>
              <a:gd name="connsiteX11" fmla="*/ 58717 w 86049"/>
              <a:gd name="connsiteY11" fmla="*/ 2060 h 37635"/>
              <a:gd name="connsiteX12" fmla="*/ 31604 w 86049"/>
              <a:gd name="connsiteY12" fmla="*/ 663 h 37635"/>
              <a:gd name="connsiteX0" fmla="*/ 31604 w 77695"/>
              <a:gd name="connsiteY0" fmla="*/ 1620 h 44988"/>
              <a:gd name="connsiteX1" fmla="*/ 28313 w 77695"/>
              <a:gd name="connsiteY1" fmla="*/ 6064 h 44988"/>
              <a:gd name="connsiteX2" fmla="*/ 23250 w 77695"/>
              <a:gd name="connsiteY2" fmla="*/ 8889 h 44988"/>
              <a:gd name="connsiteX3" fmla="*/ 15443 w 77695"/>
              <a:gd name="connsiteY3" fmla="*/ 15594 h 44988"/>
              <a:gd name="connsiteX4" fmla="*/ 14517 w 77695"/>
              <a:gd name="connsiteY4" fmla="*/ 15559 h 44988"/>
              <a:gd name="connsiteX5" fmla="*/ 11428 w 77695"/>
              <a:gd name="connsiteY5" fmla="*/ 15442 h 44988"/>
              <a:gd name="connsiteX6" fmla="*/ 39 w 77695"/>
              <a:gd name="connsiteY6" fmla="*/ 19138 h 44988"/>
              <a:gd name="connsiteX7" fmla="*/ 10831 w 77695"/>
              <a:gd name="connsiteY7" fmla="*/ 31065 h 44988"/>
              <a:gd name="connsiteX8" fmla="*/ 30398 w 77695"/>
              <a:gd name="connsiteY8" fmla="*/ 38592 h 44988"/>
              <a:gd name="connsiteX9" fmla="*/ 34419 w 77695"/>
              <a:gd name="connsiteY9" fmla="*/ 37953 h 44988"/>
              <a:gd name="connsiteX10" fmla="*/ 77601 w 77695"/>
              <a:gd name="connsiteY10" fmla="*/ 36699 h 44988"/>
              <a:gd name="connsiteX11" fmla="*/ 58717 w 77695"/>
              <a:gd name="connsiteY11" fmla="*/ 3017 h 44988"/>
              <a:gd name="connsiteX12" fmla="*/ 31604 w 77695"/>
              <a:gd name="connsiteY12" fmla="*/ 1620 h 44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7695" h="44988" extrusionOk="0">
                <a:moveTo>
                  <a:pt x="31604" y="1620"/>
                </a:moveTo>
                <a:cubicBezTo>
                  <a:pt x="28122" y="1620"/>
                  <a:pt x="29705" y="4853"/>
                  <a:pt x="28313" y="6064"/>
                </a:cubicBezTo>
                <a:cubicBezTo>
                  <a:pt x="26921" y="7276"/>
                  <a:pt x="25395" y="7301"/>
                  <a:pt x="23250" y="8889"/>
                </a:cubicBezTo>
                <a:cubicBezTo>
                  <a:pt x="21105" y="10477"/>
                  <a:pt x="22697" y="15594"/>
                  <a:pt x="15443" y="15594"/>
                </a:cubicBezTo>
                <a:cubicBezTo>
                  <a:pt x="15146" y="15594"/>
                  <a:pt x="14837" y="15582"/>
                  <a:pt x="14517" y="15559"/>
                </a:cubicBezTo>
                <a:cubicBezTo>
                  <a:pt x="13445" y="15480"/>
                  <a:pt x="12413" y="15442"/>
                  <a:pt x="11428" y="15442"/>
                </a:cubicBezTo>
                <a:cubicBezTo>
                  <a:pt x="4945" y="15442"/>
                  <a:pt x="511" y="17065"/>
                  <a:pt x="39" y="19138"/>
                </a:cubicBezTo>
                <a:cubicBezTo>
                  <a:pt x="-501" y="21523"/>
                  <a:pt x="4649" y="28355"/>
                  <a:pt x="10831" y="31065"/>
                </a:cubicBezTo>
                <a:cubicBezTo>
                  <a:pt x="16017" y="33341"/>
                  <a:pt x="23339" y="38592"/>
                  <a:pt x="30398" y="38592"/>
                </a:cubicBezTo>
                <a:cubicBezTo>
                  <a:pt x="31754" y="38592"/>
                  <a:pt x="26552" y="38268"/>
                  <a:pt x="34419" y="37953"/>
                </a:cubicBezTo>
                <a:cubicBezTo>
                  <a:pt x="42286" y="37638"/>
                  <a:pt x="76300" y="54756"/>
                  <a:pt x="77601" y="36699"/>
                </a:cubicBezTo>
                <a:cubicBezTo>
                  <a:pt x="78903" y="18642"/>
                  <a:pt x="66383" y="8864"/>
                  <a:pt x="58717" y="3017"/>
                </a:cubicBezTo>
                <a:cubicBezTo>
                  <a:pt x="51051" y="-2830"/>
                  <a:pt x="43407" y="1620"/>
                  <a:pt x="31604" y="162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" name="Google Shape;31;p4"/>
          <p:cNvSpPr/>
          <p:nvPr userDrawn="1"/>
        </p:nvSpPr>
        <p:spPr>
          <a:xfrm rot="-5553048">
            <a:off x="-1728792" y="3031550"/>
            <a:ext cx="4562744" cy="5532834"/>
          </a:xfrm>
          <a:custGeom>
            <a:avLst/>
            <a:gdLst>
              <a:gd name="connsiteX0" fmla="*/ 17321 w 71277"/>
              <a:gd name="connsiteY0" fmla="*/ 0 h 87423"/>
              <a:gd name="connsiteX1" fmla="*/ 9011 w 71277"/>
              <a:gd name="connsiteY1" fmla="*/ 27428 h 87423"/>
              <a:gd name="connsiteX2" fmla="*/ 2082 w 71277"/>
              <a:gd name="connsiteY2" fmla="*/ 50348 h 87423"/>
              <a:gd name="connsiteX3" fmla="*/ 15302 w 71277"/>
              <a:gd name="connsiteY3" fmla="*/ 87423 h 87423"/>
              <a:gd name="connsiteX4" fmla="*/ 19065 w 71277"/>
              <a:gd name="connsiteY4" fmla="*/ 85987 h 87423"/>
              <a:gd name="connsiteX5" fmla="*/ 26399 w 71277"/>
              <a:gd name="connsiteY5" fmla="*/ 82951 h 87423"/>
              <a:gd name="connsiteX6" fmla="*/ 32515 w 71277"/>
              <a:gd name="connsiteY6" fmla="*/ 83740 h 87423"/>
              <a:gd name="connsiteX7" fmla="*/ 39127 w 71277"/>
              <a:gd name="connsiteY7" fmla="*/ 79207 h 87423"/>
              <a:gd name="connsiteX8" fmla="*/ 70575 w 71277"/>
              <a:gd name="connsiteY8" fmla="*/ 44134 h 87423"/>
              <a:gd name="connsiteX9" fmla="*/ 25270 w 71277"/>
              <a:gd name="connsiteY9" fmla="*/ 1874 h 87423"/>
              <a:gd name="connsiteX10" fmla="*/ 17321 w 71277"/>
              <a:gd name="connsiteY10" fmla="*/ 0 h 87423"/>
              <a:gd name="connsiteX0" fmla="*/ 17108 w 71064"/>
              <a:gd name="connsiteY0" fmla="*/ 0 h 86173"/>
              <a:gd name="connsiteX1" fmla="*/ 8798 w 71064"/>
              <a:gd name="connsiteY1" fmla="*/ 27428 h 86173"/>
              <a:gd name="connsiteX2" fmla="*/ 1869 w 71064"/>
              <a:gd name="connsiteY2" fmla="*/ 50348 h 86173"/>
              <a:gd name="connsiteX3" fmla="*/ 11781 w 71064"/>
              <a:gd name="connsiteY3" fmla="*/ 76346 h 86173"/>
              <a:gd name="connsiteX4" fmla="*/ 18852 w 71064"/>
              <a:gd name="connsiteY4" fmla="*/ 85987 h 86173"/>
              <a:gd name="connsiteX5" fmla="*/ 26186 w 71064"/>
              <a:gd name="connsiteY5" fmla="*/ 82951 h 86173"/>
              <a:gd name="connsiteX6" fmla="*/ 32302 w 71064"/>
              <a:gd name="connsiteY6" fmla="*/ 83740 h 86173"/>
              <a:gd name="connsiteX7" fmla="*/ 38914 w 71064"/>
              <a:gd name="connsiteY7" fmla="*/ 79207 h 86173"/>
              <a:gd name="connsiteX8" fmla="*/ 70362 w 71064"/>
              <a:gd name="connsiteY8" fmla="*/ 44134 h 86173"/>
              <a:gd name="connsiteX9" fmla="*/ 25057 w 71064"/>
              <a:gd name="connsiteY9" fmla="*/ 1874 h 86173"/>
              <a:gd name="connsiteX10" fmla="*/ 17108 w 71064"/>
              <a:gd name="connsiteY10" fmla="*/ 0 h 86173"/>
              <a:gd name="connsiteX0" fmla="*/ 17108 w 71064"/>
              <a:gd name="connsiteY0" fmla="*/ 0 h 86173"/>
              <a:gd name="connsiteX1" fmla="*/ 8798 w 71064"/>
              <a:gd name="connsiteY1" fmla="*/ 27428 h 86173"/>
              <a:gd name="connsiteX2" fmla="*/ 1869 w 71064"/>
              <a:gd name="connsiteY2" fmla="*/ 50348 h 86173"/>
              <a:gd name="connsiteX3" fmla="*/ 11781 w 71064"/>
              <a:gd name="connsiteY3" fmla="*/ 76346 h 86173"/>
              <a:gd name="connsiteX4" fmla="*/ 18852 w 71064"/>
              <a:gd name="connsiteY4" fmla="*/ 85987 h 86173"/>
              <a:gd name="connsiteX5" fmla="*/ 26186 w 71064"/>
              <a:gd name="connsiteY5" fmla="*/ 82951 h 86173"/>
              <a:gd name="connsiteX6" fmla="*/ 32302 w 71064"/>
              <a:gd name="connsiteY6" fmla="*/ 83740 h 86173"/>
              <a:gd name="connsiteX7" fmla="*/ 39225 w 71064"/>
              <a:gd name="connsiteY7" fmla="*/ 77558 h 86173"/>
              <a:gd name="connsiteX8" fmla="*/ 70362 w 71064"/>
              <a:gd name="connsiteY8" fmla="*/ 44134 h 86173"/>
              <a:gd name="connsiteX9" fmla="*/ 25057 w 71064"/>
              <a:gd name="connsiteY9" fmla="*/ 1874 h 86173"/>
              <a:gd name="connsiteX10" fmla="*/ 17108 w 71064"/>
              <a:gd name="connsiteY10" fmla="*/ 0 h 86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1064" h="86173" extrusionOk="0">
                <a:moveTo>
                  <a:pt x="17108" y="0"/>
                </a:moveTo>
                <a:cubicBezTo>
                  <a:pt x="7191" y="0"/>
                  <a:pt x="20120" y="22801"/>
                  <a:pt x="8798" y="27428"/>
                </a:cubicBezTo>
                <a:cubicBezTo>
                  <a:pt x="-4918" y="33034"/>
                  <a:pt x="1372" y="42195"/>
                  <a:pt x="1869" y="50348"/>
                </a:cubicBezTo>
                <a:cubicBezTo>
                  <a:pt x="2366" y="58501"/>
                  <a:pt x="2707" y="76346"/>
                  <a:pt x="11781" y="76346"/>
                </a:cubicBezTo>
                <a:cubicBezTo>
                  <a:pt x="13070" y="76346"/>
                  <a:pt x="16451" y="84886"/>
                  <a:pt x="18852" y="85987"/>
                </a:cubicBezTo>
                <a:cubicBezTo>
                  <a:pt x="21253" y="87088"/>
                  <a:pt x="24138" y="82951"/>
                  <a:pt x="26186" y="82951"/>
                </a:cubicBezTo>
                <a:cubicBezTo>
                  <a:pt x="28472" y="82951"/>
                  <a:pt x="30129" y="84639"/>
                  <a:pt x="32302" y="83740"/>
                </a:cubicBezTo>
                <a:cubicBezTo>
                  <a:pt x="34475" y="82841"/>
                  <a:pt x="36698" y="81206"/>
                  <a:pt x="39225" y="77558"/>
                </a:cubicBezTo>
                <a:cubicBezTo>
                  <a:pt x="62920" y="43354"/>
                  <a:pt x="70362" y="44134"/>
                  <a:pt x="70362" y="44134"/>
                </a:cubicBezTo>
                <a:cubicBezTo>
                  <a:pt x="76244" y="21496"/>
                  <a:pt x="43804" y="9396"/>
                  <a:pt x="25057" y="1874"/>
                </a:cubicBezTo>
                <a:cubicBezTo>
                  <a:pt x="21784" y="560"/>
                  <a:pt x="19206" y="0"/>
                  <a:pt x="17108" y="0"/>
                </a:cubicBezTo>
                <a:close/>
              </a:path>
            </a:pathLst>
          </a:custGeom>
          <a:solidFill>
            <a:srgbClr val="AC9078">
              <a:alpha val="72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obj">
  <p:cSld name="3_Заголовок и объект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66F6873F-BC63-4C77-8C1F-6337C0BA4F5E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932D385-1C5C-4B8C-A1C5-1E6FA26AB1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Google Shape;20;p3"/>
          <p:cNvSpPr/>
          <p:nvPr userDrawn="1"/>
        </p:nvSpPr>
        <p:spPr>
          <a:xfrm rot="-10285629">
            <a:off x="9404695" y="-1198950"/>
            <a:ext cx="8382351" cy="4853662"/>
          </a:xfrm>
          <a:custGeom>
            <a:avLst/>
            <a:gdLst>
              <a:gd name="connsiteX0" fmla="*/ 54690 w 86030"/>
              <a:gd name="connsiteY0" fmla="*/ 0 h 53452"/>
              <a:gd name="connsiteX1" fmla="*/ 43799 w 86030"/>
              <a:gd name="connsiteY1" fmla="*/ 3304 h 53452"/>
              <a:gd name="connsiteX2" fmla="*/ 23250 w 86030"/>
              <a:gd name="connsiteY2" fmla="*/ 23749 h 53452"/>
              <a:gd name="connsiteX3" fmla="*/ 15443 w 86030"/>
              <a:gd name="connsiteY3" fmla="*/ 30454 h 53452"/>
              <a:gd name="connsiteX4" fmla="*/ 14517 w 86030"/>
              <a:gd name="connsiteY4" fmla="*/ 30419 h 53452"/>
              <a:gd name="connsiteX5" fmla="*/ 11428 w 86030"/>
              <a:gd name="connsiteY5" fmla="*/ 30302 h 53452"/>
              <a:gd name="connsiteX6" fmla="*/ 39 w 86030"/>
              <a:gd name="connsiteY6" fmla="*/ 33998 h 53452"/>
              <a:gd name="connsiteX7" fmla="*/ 10831 w 86030"/>
              <a:gd name="connsiteY7" fmla="*/ 45925 h 53452"/>
              <a:gd name="connsiteX8" fmla="*/ 30398 w 86030"/>
              <a:gd name="connsiteY8" fmla="*/ 53452 h 53452"/>
              <a:gd name="connsiteX9" fmla="*/ 34419 w 86030"/>
              <a:gd name="connsiteY9" fmla="*/ 52813 h 53452"/>
              <a:gd name="connsiteX10" fmla="*/ 85987 w 86030"/>
              <a:gd name="connsiteY10" fmla="*/ 38009 h 53452"/>
              <a:gd name="connsiteX11" fmla="*/ 58717 w 86030"/>
              <a:gd name="connsiteY11" fmla="*/ 17877 h 53452"/>
              <a:gd name="connsiteX12" fmla="*/ 54690 w 86030"/>
              <a:gd name="connsiteY12" fmla="*/ 0 h 53452"/>
              <a:gd name="connsiteX0" fmla="*/ 31604 w 86049"/>
              <a:gd name="connsiteY0" fmla="*/ 13249 h 50221"/>
              <a:gd name="connsiteX1" fmla="*/ 43799 w 86049"/>
              <a:gd name="connsiteY1" fmla="*/ 73 h 50221"/>
              <a:gd name="connsiteX2" fmla="*/ 23250 w 86049"/>
              <a:gd name="connsiteY2" fmla="*/ 20518 h 50221"/>
              <a:gd name="connsiteX3" fmla="*/ 15443 w 86049"/>
              <a:gd name="connsiteY3" fmla="*/ 27223 h 50221"/>
              <a:gd name="connsiteX4" fmla="*/ 14517 w 86049"/>
              <a:gd name="connsiteY4" fmla="*/ 27188 h 50221"/>
              <a:gd name="connsiteX5" fmla="*/ 11428 w 86049"/>
              <a:gd name="connsiteY5" fmla="*/ 27071 h 50221"/>
              <a:gd name="connsiteX6" fmla="*/ 39 w 86049"/>
              <a:gd name="connsiteY6" fmla="*/ 30767 h 50221"/>
              <a:gd name="connsiteX7" fmla="*/ 10831 w 86049"/>
              <a:gd name="connsiteY7" fmla="*/ 42694 h 50221"/>
              <a:gd name="connsiteX8" fmla="*/ 30398 w 86049"/>
              <a:gd name="connsiteY8" fmla="*/ 50221 h 50221"/>
              <a:gd name="connsiteX9" fmla="*/ 34419 w 86049"/>
              <a:gd name="connsiteY9" fmla="*/ 49582 h 50221"/>
              <a:gd name="connsiteX10" fmla="*/ 85987 w 86049"/>
              <a:gd name="connsiteY10" fmla="*/ 34778 h 50221"/>
              <a:gd name="connsiteX11" fmla="*/ 58717 w 86049"/>
              <a:gd name="connsiteY11" fmla="*/ 14646 h 50221"/>
              <a:gd name="connsiteX12" fmla="*/ 31604 w 86049"/>
              <a:gd name="connsiteY12" fmla="*/ 13249 h 50221"/>
              <a:gd name="connsiteX0" fmla="*/ 31604 w 86049"/>
              <a:gd name="connsiteY0" fmla="*/ 663 h 37635"/>
              <a:gd name="connsiteX1" fmla="*/ 28313 w 86049"/>
              <a:gd name="connsiteY1" fmla="*/ 5107 h 37635"/>
              <a:gd name="connsiteX2" fmla="*/ 23250 w 86049"/>
              <a:gd name="connsiteY2" fmla="*/ 7932 h 37635"/>
              <a:gd name="connsiteX3" fmla="*/ 15443 w 86049"/>
              <a:gd name="connsiteY3" fmla="*/ 14637 h 37635"/>
              <a:gd name="connsiteX4" fmla="*/ 14517 w 86049"/>
              <a:gd name="connsiteY4" fmla="*/ 14602 h 37635"/>
              <a:gd name="connsiteX5" fmla="*/ 11428 w 86049"/>
              <a:gd name="connsiteY5" fmla="*/ 14485 h 37635"/>
              <a:gd name="connsiteX6" fmla="*/ 39 w 86049"/>
              <a:gd name="connsiteY6" fmla="*/ 18181 h 37635"/>
              <a:gd name="connsiteX7" fmla="*/ 10831 w 86049"/>
              <a:gd name="connsiteY7" fmla="*/ 30108 h 37635"/>
              <a:gd name="connsiteX8" fmla="*/ 30398 w 86049"/>
              <a:gd name="connsiteY8" fmla="*/ 37635 h 37635"/>
              <a:gd name="connsiteX9" fmla="*/ 34419 w 86049"/>
              <a:gd name="connsiteY9" fmla="*/ 36996 h 37635"/>
              <a:gd name="connsiteX10" fmla="*/ 85987 w 86049"/>
              <a:gd name="connsiteY10" fmla="*/ 22192 h 37635"/>
              <a:gd name="connsiteX11" fmla="*/ 58717 w 86049"/>
              <a:gd name="connsiteY11" fmla="*/ 2060 h 37635"/>
              <a:gd name="connsiteX12" fmla="*/ 31604 w 86049"/>
              <a:gd name="connsiteY12" fmla="*/ 663 h 37635"/>
              <a:gd name="connsiteX0" fmla="*/ 31604 w 77695"/>
              <a:gd name="connsiteY0" fmla="*/ 1620 h 44988"/>
              <a:gd name="connsiteX1" fmla="*/ 28313 w 77695"/>
              <a:gd name="connsiteY1" fmla="*/ 6064 h 44988"/>
              <a:gd name="connsiteX2" fmla="*/ 23250 w 77695"/>
              <a:gd name="connsiteY2" fmla="*/ 8889 h 44988"/>
              <a:gd name="connsiteX3" fmla="*/ 15443 w 77695"/>
              <a:gd name="connsiteY3" fmla="*/ 15594 h 44988"/>
              <a:gd name="connsiteX4" fmla="*/ 14517 w 77695"/>
              <a:gd name="connsiteY4" fmla="*/ 15559 h 44988"/>
              <a:gd name="connsiteX5" fmla="*/ 11428 w 77695"/>
              <a:gd name="connsiteY5" fmla="*/ 15442 h 44988"/>
              <a:gd name="connsiteX6" fmla="*/ 39 w 77695"/>
              <a:gd name="connsiteY6" fmla="*/ 19138 h 44988"/>
              <a:gd name="connsiteX7" fmla="*/ 10831 w 77695"/>
              <a:gd name="connsiteY7" fmla="*/ 31065 h 44988"/>
              <a:gd name="connsiteX8" fmla="*/ 30398 w 77695"/>
              <a:gd name="connsiteY8" fmla="*/ 38592 h 44988"/>
              <a:gd name="connsiteX9" fmla="*/ 34419 w 77695"/>
              <a:gd name="connsiteY9" fmla="*/ 37953 h 44988"/>
              <a:gd name="connsiteX10" fmla="*/ 77601 w 77695"/>
              <a:gd name="connsiteY10" fmla="*/ 36699 h 44988"/>
              <a:gd name="connsiteX11" fmla="*/ 58717 w 77695"/>
              <a:gd name="connsiteY11" fmla="*/ 3017 h 44988"/>
              <a:gd name="connsiteX12" fmla="*/ 31604 w 77695"/>
              <a:gd name="connsiteY12" fmla="*/ 1620 h 44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7695" h="44988" extrusionOk="0">
                <a:moveTo>
                  <a:pt x="31604" y="1620"/>
                </a:moveTo>
                <a:cubicBezTo>
                  <a:pt x="28122" y="1620"/>
                  <a:pt x="29705" y="4853"/>
                  <a:pt x="28313" y="6064"/>
                </a:cubicBezTo>
                <a:cubicBezTo>
                  <a:pt x="26921" y="7276"/>
                  <a:pt x="25395" y="7301"/>
                  <a:pt x="23250" y="8889"/>
                </a:cubicBezTo>
                <a:cubicBezTo>
                  <a:pt x="21105" y="10477"/>
                  <a:pt x="22697" y="15594"/>
                  <a:pt x="15443" y="15594"/>
                </a:cubicBezTo>
                <a:cubicBezTo>
                  <a:pt x="15146" y="15594"/>
                  <a:pt x="14837" y="15582"/>
                  <a:pt x="14517" y="15559"/>
                </a:cubicBezTo>
                <a:cubicBezTo>
                  <a:pt x="13445" y="15480"/>
                  <a:pt x="12413" y="15442"/>
                  <a:pt x="11428" y="15442"/>
                </a:cubicBezTo>
                <a:cubicBezTo>
                  <a:pt x="4945" y="15442"/>
                  <a:pt x="511" y="17065"/>
                  <a:pt x="39" y="19138"/>
                </a:cubicBezTo>
                <a:cubicBezTo>
                  <a:pt x="-501" y="21523"/>
                  <a:pt x="4649" y="28355"/>
                  <a:pt x="10831" y="31065"/>
                </a:cubicBezTo>
                <a:cubicBezTo>
                  <a:pt x="16017" y="33341"/>
                  <a:pt x="23339" y="38592"/>
                  <a:pt x="30398" y="38592"/>
                </a:cubicBezTo>
                <a:cubicBezTo>
                  <a:pt x="31754" y="38592"/>
                  <a:pt x="26552" y="38268"/>
                  <a:pt x="34419" y="37953"/>
                </a:cubicBezTo>
                <a:cubicBezTo>
                  <a:pt x="42286" y="37638"/>
                  <a:pt x="76300" y="54756"/>
                  <a:pt x="77601" y="36699"/>
                </a:cubicBezTo>
                <a:cubicBezTo>
                  <a:pt x="78903" y="18642"/>
                  <a:pt x="66383" y="8864"/>
                  <a:pt x="58717" y="3017"/>
                </a:cubicBezTo>
                <a:cubicBezTo>
                  <a:pt x="51051" y="-2830"/>
                  <a:pt x="43407" y="1620"/>
                  <a:pt x="31604" y="162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userDrawn="1">
  <p:cSld name="1_Заголовок и объект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1354238" y="1825625"/>
            <a:ext cx="7870785" cy="555150"/>
          </a:xfrm>
        </p:spPr>
        <p:txBody>
          <a:bodyPr/>
          <a:lstStyle>
            <a:lvl1pPr marL="0" indent="0">
              <a:buNone/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66F6873F-BC63-4C77-8C1F-6337C0BA4F5E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932D385-1C5C-4B8C-A1C5-1E6FA26AB1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2"/>
          <p:cNvSpPr>
            <a:spLocks noGrp="1"/>
          </p:cNvSpPr>
          <p:nvPr>
            <p:ph idx="13" hasCustomPrompt="1"/>
          </p:nvPr>
        </p:nvSpPr>
        <p:spPr>
          <a:xfrm>
            <a:off x="1354237" y="2515712"/>
            <a:ext cx="7870785" cy="55515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Описание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4" hasCustomPrompt="1"/>
          </p:nvPr>
        </p:nvSpPr>
        <p:spPr>
          <a:xfrm>
            <a:off x="1339448" y="3400900"/>
            <a:ext cx="7870785" cy="555150"/>
          </a:xfrm>
        </p:spPr>
        <p:txBody>
          <a:bodyPr/>
          <a:lstStyle>
            <a:lvl1pPr marL="0" indent="0">
              <a:buNone/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13" name="Объект 2"/>
          <p:cNvSpPr>
            <a:spLocks noGrp="1"/>
          </p:cNvSpPr>
          <p:nvPr>
            <p:ph idx="15" hasCustomPrompt="1"/>
          </p:nvPr>
        </p:nvSpPr>
        <p:spPr>
          <a:xfrm>
            <a:off x="1339447" y="4090987"/>
            <a:ext cx="7870785" cy="55515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Описание</a:t>
            </a:r>
          </a:p>
        </p:txBody>
      </p:sp>
      <p:sp>
        <p:nvSpPr>
          <p:cNvPr id="15" name="Объект 2"/>
          <p:cNvSpPr>
            <a:spLocks noGrp="1"/>
          </p:cNvSpPr>
          <p:nvPr>
            <p:ph idx="16" hasCustomPrompt="1"/>
          </p:nvPr>
        </p:nvSpPr>
        <p:spPr>
          <a:xfrm>
            <a:off x="1331088" y="4916011"/>
            <a:ext cx="7870785" cy="555150"/>
          </a:xfrm>
        </p:spPr>
        <p:txBody>
          <a:bodyPr/>
          <a:lstStyle>
            <a:lvl1pPr marL="0" indent="0">
              <a:buNone/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16" name="Объект 2"/>
          <p:cNvSpPr>
            <a:spLocks noGrp="1"/>
          </p:cNvSpPr>
          <p:nvPr>
            <p:ph idx="17" hasCustomPrompt="1"/>
          </p:nvPr>
        </p:nvSpPr>
        <p:spPr>
          <a:xfrm>
            <a:off x="1331087" y="5606098"/>
            <a:ext cx="7870785" cy="55515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Описание</a:t>
            </a:r>
          </a:p>
        </p:txBody>
      </p:sp>
      <p:sp>
        <p:nvSpPr>
          <p:cNvPr id="18" name="Google Shape;20;p3"/>
          <p:cNvSpPr/>
          <p:nvPr userDrawn="1"/>
        </p:nvSpPr>
        <p:spPr>
          <a:xfrm rot="-10285629">
            <a:off x="9404695" y="-1198950"/>
            <a:ext cx="8382351" cy="4853662"/>
          </a:xfrm>
          <a:custGeom>
            <a:avLst/>
            <a:gdLst>
              <a:gd name="connsiteX0" fmla="*/ 54690 w 86030"/>
              <a:gd name="connsiteY0" fmla="*/ 0 h 53452"/>
              <a:gd name="connsiteX1" fmla="*/ 43799 w 86030"/>
              <a:gd name="connsiteY1" fmla="*/ 3304 h 53452"/>
              <a:gd name="connsiteX2" fmla="*/ 23250 w 86030"/>
              <a:gd name="connsiteY2" fmla="*/ 23749 h 53452"/>
              <a:gd name="connsiteX3" fmla="*/ 15443 w 86030"/>
              <a:gd name="connsiteY3" fmla="*/ 30454 h 53452"/>
              <a:gd name="connsiteX4" fmla="*/ 14517 w 86030"/>
              <a:gd name="connsiteY4" fmla="*/ 30419 h 53452"/>
              <a:gd name="connsiteX5" fmla="*/ 11428 w 86030"/>
              <a:gd name="connsiteY5" fmla="*/ 30302 h 53452"/>
              <a:gd name="connsiteX6" fmla="*/ 39 w 86030"/>
              <a:gd name="connsiteY6" fmla="*/ 33998 h 53452"/>
              <a:gd name="connsiteX7" fmla="*/ 10831 w 86030"/>
              <a:gd name="connsiteY7" fmla="*/ 45925 h 53452"/>
              <a:gd name="connsiteX8" fmla="*/ 30398 w 86030"/>
              <a:gd name="connsiteY8" fmla="*/ 53452 h 53452"/>
              <a:gd name="connsiteX9" fmla="*/ 34419 w 86030"/>
              <a:gd name="connsiteY9" fmla="*/ 52813 h 53452"/>
              <a:gd name="connsiteX10" fmla="*/ 85987 w 86030"/>
              <a:gd name="connsiteY10" fmla="*/ 38009 h 53452"/>
              <a:gd name="connsiteX11" fmla="*/ 58717 w 86030"/>
              <a:gd name="connsiteY11" fmla="*/ 17877 h 53452"/>
              <a:gd name="connsiteX12" fmla="*/ 54690 w 86030"/>
              <a:gd name="connsiteY12" fmla="*/ 0 h 53452"/>
              <a:gd name="connsiteX0" fmla="*/ 31604 w 86049"/>
              <a:gd name="connsiteY0" fmla="*/ 13249 h 50221"/>
              <a:gd name="connsiteX1" fmla="*/ 43799 w 86049"/>
              <a:gd name="connsiteY1" fmla="*/ 73 h 50221"/>
              <a:gd name="connsiteX2" fmla="*/ 23250 w 86049"/>
              <a:gd name="connsiteY2" fmla="*/ 20518 h 50221"/>
              <a:gd name="connsiteX3" fmla="*/ 15443 w 86049"/>
              <a:gd name="connsiteY3" fmla="*/ 27223 h 50221"/>
              <a:gd name="connsiteX4" fmla="*/ 14517 w 86049"/>
              <a:gd name="connsiteY4" fmla="*/ 27188 h 50221"/>
              <a:gd name="connsiteX5" fmla="*/ 11428 w 86049"/>
              <a:gd name="connsiteY5" fmla="*/ 27071 h 50221"/>
              <a:gd name="connsiteX6" fmla="*/ 39 w 86049"/>
              <a:gd name="connsiteY6" fmla="*/ 30767 h 50221"/>
              <a:gd name="connsiteX7" fmla="*/ 10831 w 86049"/>
              <a:gd name="connsiteY7" fmla="*/ 42694 h 50221"/>
              <a:gd name="connsiteX8" fmla="*/ 30398 w 86049"/>
              <a:gd name="connsiteY8" fmla="*/ 50221 h 50221"/>
              <a:gd name="connsiteX9" fmla="*/ 34419 w 86049"/>
              <a:gd name="connsiteY9" fmla="*/ 49582 h 50221"/>
              <a:gd name="connsiteX10" fmla="*/ 85987 w 86049"/>
              <a:gd name="connsiteY10" fmla="*/ 34778 h 50221"/>
              <a:gd name="connsiteX11" fmla="*/ 58717 w 86049"/>
              <a:gd name="connsiteY11" fmla="*/ 14646 h 50221"/>
              <a:gd name="connsiteX12" fmla="*/ 31604 w 86049"/>
              <a:gd name="connsiteY12" fmla="*/ 13249 h 50221"/>
              <a:gd name="connsiteX0" fmla="*/ 31604 w 86049"/>
              <a:gd name="connsiteY0" fmla="*/ 663 h 37635"/>
              <a:gd name="connsiteX1" fmla="*/ 28313 w 86049"/>
              <a:gd name="connsiteY1" fmla="*/ 5107 h 37635"/>
              <a:gd name="connsiteX2" fmla="*/ 23250 w 86049"/>
              <a:gd name="connsiteY2" fmla="*/ 7932 h 37635"/>
              <a:gd name="connsiteX3" fmla="*/ 15443 w 86049"/>
              <a:gd name="connsiteY3" fmla="*/ 14637 h 37635"/>
              <a:gd name="connsiteX4" fmla="*/ 14517 w 86049"/>
              <a:gd name="connsiteY4" fmla="*/ 14602 h 37635"/>
              <a:gd name="connsiteX5" fmla="*/ 11428 w 86049"/>
              <a:gd name="connsiteY5" fmla="*/ 14485 h 37635"/>
              <a:gd name="connsiteX6" fmla="*/ 39 w 86049"/>
              <a:gd name="connsiteY6" fmla="*/ 18181 h 37635"/>
              <a:gd name="connsiteX7" fmla="*/ 10831 w 86049"/>
              <a:gd name="connsiteY7" fmla="*/ 30108 h 37635"/>
              <a:gd name="connsiteX8" fmla="*/ 30398 w 86049"/>
              <a:gd name="connsiteY8" fmla="*/ 37635 h 37635"/>
              <a:gd name="connsiteX9" fmla="*/ 34419 w 86049"/>
              <a:gd name="connsiteY9" fmla="*/ 36996 h 37635"/>
              <a:gd name="connsiteX10" fmla="*/ 85987 w 86049"/>
              <a:gd name="connsiteY10" fmla="*/ 22192 h 37635"/>
              <a:gd name="connsiteX11" fmla="*/ 58717 w 86049"/>
              <a:gd name="connsiteY11" fmla="*/ 2060 h 37635"/>
              <a:gd name="connsiteX12" fmla="*/ 31604 w 86049"/>
              <a:gd name="connsiteY12" fmla="*/ 663 h 37635"/>
              <a:gd name="connsiteX0" fmla="*/ 31604 w 77695"/>
              <a:gd name="connsiteY0" fmla="*/ 1620 h 44988"/>
              <a:gd name="connsiteX1" fmla="*/ 28313 w 77695"/>
              <a:gd name="connsiteY1" fmla="*/ 6064 h 44988"/>
              <a:gd name="connsiteX2" fmla="*/ 23250 w 77695"/>
              <a:gd name="connsiteY2" fmla="*/ 8889 h 44988"/>
              <a:gd name="connsiteX3" fmla="*/ 15443 w 77695"/>
              <a:gd name="connsiteY3" fmla="*/ 15594 h 44988"/>
              <a:gd name="connsiteX4" fmla="*/ 14517 w 77695"/>
              <a:gd name="connsiteY4" fmla="*/ 15559 h 44988"/>
              <a:gd name="connsiteX5" fmla="*/ 11428 w 77695"/>
              <a:gd name="connsiteY5" fmla="*/ 15442 h 44988"/>
              <a:gd name="connsiteX6" fmla="*/ 39 w 77695"/>
              <a:gd name="connsiteY6" fmla="*/ 19138 h 44988"/>
              <a:gd name="connsiteX7" fmla="*/ 10831 w 77695"/>
              <a:gd name="connsiteY7" fmla="*/ 31065 h 44988"/>
              <a:gd name="connsiteX8" fmla="*/ 30398 w 77695"/>
              <a:gd name="connsiteY8" fmla="*/ 38592 h 44988"/>
              <a:gd name="connsiteX9" fmla="*/ 34419 w 77695"/>
              <a:gd name="connsiteY9" fmla="*/ 37953 h 44988"/>
              <a:gd name="connsiteX10" fmla="*/ 77601 w 77695"/>
              <a:gd name="connsiteY10" fmla="*/ 36699 h 44988"/>
              <a:gd name="connsiteX11" fmla="*/ 58717 w 77695"/>
              <a:gd name="connsiteY11" fmla="*/ 3017 h 44988"/>
              <a:gd name="connsiteX12" fmla="*/ 31604 w 77695"/>
              <a:gd name="connsiteY12" fmla="*/ 1620 h 44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7695" h="44988" extrusionOk="0">
                <a:moveTo>
                  <a:pt x="31604" y="1620"/>
                </a:moveTo>
                <a:cubicBezTo>
                  <a:pt x="28122" y="1620"/>
                  <a:pt x="29705" y="4853"/>
                  <a:pt x="28313" y="6064"/>
                </a:cubicBezTo>
                <a:cubicBezTo>
                  <a:pt x="26921" y="7276"/>
                  <a:pt x="25395" y="7301"/>
                  <a:pt x="23250" y="8889"/>
                </a:cubicBezTo>
                <a:cubicBezTo>
                  <a:pt x="21105" y="10477"/>
                  <a:pt x="22697" y="15594"/>
                  <a:pt x="15443" y="15594"/>
                </a:cubicBezTo>
                <a:cubicBezTo>
                  <a:pt x="15146" y="15594"/>
                  <a:pt x="14837" y="15582"/>
                  <a:pt x="14517" y="15559"/>
                </a:cubicBezTo>
                <a:cubicBezTo>
                  <a:pt x="13445" y="15480"/>
                  <a:pt x="12413" y="15442"/>
                  <a:pt x="11428" y="15442"/>
                </a:cubicBezTo>
                <a:cubicBezTo>
                  <a:pt x="4945" y="15442"/>
                  <a:pt x="511" y="17065"/>
                  <a:pt x="39" y="19138"/>
                </a:cubicBezTo>
                <a:cubicBezTo>
                  <a:pt x="-501" y="21523"/>
                  <a:pt x="4649" y="28355"/>
                  <a:pt x="10831" y="31065"/>
                </a:cubicBezTo>
                <a:cubicBezTo>
                  <a:pt x="16017" y="33341"/>
                  <a:pt x="23339" y="38592"/>
                  <a:pt x="30398" y="38592"/>
                </a:cubicBezTo>
                <a:cubicBezTo>
                  <a:pt x="31754" y="38592"/>
                  <a:pt x="26552" y="38268"/>
                  <a:pt x="34419" y="37953"/>
                </a:cubicBezTo>
                <a:cubicBezTo>
                  <a:pt x="42286" y="37638"/>
                  <a:pt x="76300" y="54756"/>
                  <a:pt x="77601" y="36699"/>
                </a:cubicBezTo>
                <a:cubicBezTo>
                  <a:pt x="78903" y="18642"/>
                  <a:pt x="66383" y="8864"/>
                  <a:pt x="58717" y="3017"/>
                </a:cubicBezTo>
                <a:cubicBezTo>
                  <a:pt x="51051" y="-2830"/>
                  <a:pt x="43407" y="1620"/>
                  <a:pt x="31604" y="162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Google Shape;28;p3"/>
          <p:cNvSpPr/>
          <p:nvPr userDrawn="1"/>
        </p:nvSpPr>
        <p:spPr>
          <a:xfrm>
            <a:off x="548048" y="1925876"/>
            <a:ext cx="672117" cy="512980"/>
          </a:xfrm>
          <a:custGeom>
            <a:avLst/>
            <a:gdLst>
              <a:gd name="connsiteX0" fmla="*/ 23944 w 36088"/>
              <a:gd name="connsiteY0" fmla="*/ 0 h 29796"/>
              <a:gd name="connsiteX1" fmla="*/ 1490 w 36088"/>
              <a:gd name="connsiteY1" fmla="*/ 6817 h 29796"/>
              <a:gd name="connsiteX2" fmla="*/ 5114 w 36088"/>
              <a:gd name="connsiteY2" fmla="*/ 25300 h 29796"/>
              <a:gd name="connsiteX3" fmla="*/ 8553 w 36088"/>
              <a:gd name="connsiteY3" fmla="*/ 29631 h 29796"/>
              <a:gd name="connsiteX4" fmla="*/ 35590 w 36088"/>
              <a:gd name="connsiteY4" fmla="*/ 18845 h 29796"/>
              <a:gd name="connsiteX5" fmla="*/ 26005 w 36088"/>
              <a:gd name="connsiteY5" fmla="*/ 248 h 29796"/>
              <a:gd name="connsiteX6" fmla="*/ 23944 w 36088"/>
              <a:gd name="connsiteY6" fmla="*/ 0 h 29796"/>
              <a:gd name="connsiteX0" fmla="*/ 23543 w 35687"/>
              <a:gd name="connsiteY0" fmla="*/ 0 h 27237"/>
              <a:gd name="connsiteX1" fmla="*/ 1089 w 35687"/>
              <a:gd name="connsiteY1" fmla="*/ 6817 h 27237"/>
              <a:gd name="connsiteX2" fmla="*/ 4713 w 35687"/>
              <a:gd name="connsiteY2" fmla="*/ 25300 h 27237"/>
              <a:gd name="connsiteX3" fmla="*/ 15182 w 35687"/>
              <a:gd name="connsiteY3" fmla="*/ 25949 h 27237"/>
              <a:gd name="connsiteX4" fmla="*/ 35189 w 35687"/>
              <a:gd name="connsiteY4" fmla="*/ 18845 h 27237"/>
              <a:gd name="connsiteX5" fmla="*/ 25604 w 35687"/>
              <a:gd name="connsiteY5" fmla="*/ 248 h 27237"/>
              <a:gd name="connsiteX6" fmla="*/ 23543 w 35687"/>
              <a:gd name="connsiteY6" fmla="*/ 0 h 27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687" h="27237" extrusionOk="0">
                <a:moveTo>
                  <a:pt x="23543" y="0"/>
                </a:moveTo>
                <a:cubicBezTo>
                  <a:pt x="16287" y="0"/>
                  <a:pt x="4227" y="2600"/>
                  <a:pt x="1089" y="6817"/>
                </a:cubicBezTo>
                <a:cubicBezTo>
                  <a:pt x="-2049" y="11034"/>
                  <a:pt x="2364" y="22111"/>
                  <a:pt x="4713" y="25300"/>
                </a:cubicBezTo>
                <a:cubicBezTo>
                  <a:pt x="7062" y="28489"/>
                  <a:pt x="10103" y="27025"/>
                  <a:pt x="15182" y="25949"/>
                </a:cubicBezTo>
                <a:cubicBezTo>
                  <a:pt x="20261" y="24873"/>
                  <a:pt x="33306" y="21287"/>
                  <a:pt x="35189" y="18845"/>
                </a:cubicBezTo>
                <a:cubicBezTo>
                  <a:pt x="37479" y="15871"/>
                  <a:pt x="31460" y="1992"/>
                  <a:pt x="25604" y="248"/>
                </a:cubicBezTo>
                <a:cubicBezTo>
                  <a:pt x="25029" y="77"/>
                  <a:pt x="24332" y="0"/>
                  <a:pt x="23543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25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1" name="Google Shape;28;p3"/>
          <p:cNvSpPr/>
          <p:nvPr userDrawn="1"/>
        </p:nvSpPr>
        <p:spPr>
          <a:xfrm>
            <a:off x="548048" y="3443495"/>
            <a:ext cx="672117" cy="512980"/>
          </a:xfrm>
          <a:custGeom>
            <a:avLst/>
            <a:gdLst>
              <a:gd name="connsiteX0" fmla="*/ 23944 w 36088"/>
              <a:gd name="connsiteY0" fmla="*/ 0 h 29796"/>
              <a:gd name="connsiteX1" fmla="*/ 1490 w 36088"/>
              <a:gd name="connsiteY1" fmla="*/ 6817 h 29796"/>
              <a:gd name="connsiteX2" fmla="*/ 5114 w 36088"/>
              <a:gd name="connsiteY2" fmla="*/ 25300 h 29796"/>
              <a:gd name="connsiteX3" fmla="*/ 8553 w 36088"/>
              <a:gd name="connsiteY3" fmla="*/ 29631 h 29796"/>
              <a:gd name="connsiteX4" fmla="*/ 35590 w 36088"/>
              <a:gd name="connsiteY4" fmla="*/ 18845 h 29796"/>
              <a:gd name="connsiteX5" fmla="*/ 26005 w 36088"/>
              <a:gd name="connsiteY5" fmla="*/ 248 h 29796"/>
              <a:gd name="connsiteX6" fmla="*/ 23944 w 36088"/>
              <a:gd name="connsiteY6" fmla="*/ 0 h 29796"/>
              <a:gd name="connsiteX0" fmla="*/ 23543 w 35687"/>
              <a:gd name="connsiteY0" fmla="*/ 0 h 27237"/>
              <a:gd name="connsiteX1" fmla="*/ 1089 w 35687"/>
              <a:gd name="connsiteY1" fmla="*/ 6817 h 27237"/>
              <a:gd name="connsiteX2" fmla="*/ 4713 w 35687"/>
              <a:gd name="connsiteY2" fmla="*/ 25300 h 27237"/>
              <a:gd name="connsiteX3" fmla="*/ 15182 w 35687"/>
              <a:gd name="connsiteY3" fmla="*/ 25949 h 27237"/>
              <a:gd name="connsiteX4" fmla="*/ 35189 w 35687"/>
              <a:gd name="connsiteY4" fmla="*/ 18845 h 27237"/>
              <a:gd name="connsiteX5" fmla="*/ 25604 w 35687"/>
              <a:gd name="connsiteY5" fmla="*/ 248 h 27237"/>
              <a:gd name="connsiteX6" fmla="*/ 23543 w 35687"/>
              <a:gd name="connsiteY6" fmla="*/ 0 h 27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687" h="27237" extrusionOk="0">
                <a:moveTo>
                  <a:pt x="23543" y="0"/>
                </a:moveTo>
                <a:cubicBezTo>
                  <a:pt x="16287" y="0"/>
                  <a:pt x="4227" y="2600"/>
                  <a:pt x="1089" y="6817"/>
                </a:cubicBezTo>
                <a:cubicBezTo>
                  <a:pt x="-2049" y="11034"/>
                  <a:pt x="2364" y="22111"/>
                  <a:pt x="4713" y="25300"/>
                </a:cubicBezTo>
                <a:cubicBezTo>
                  <a:pt x="7062" y="28489"/>
                  <a:pt x="10103" y="27025"/>
                  <a:pt x="15182" y="25949"/>
                </a:cubicBezTo>
                <a:cubicBezTo>
                  <a:pt x="20261" y="24873"/>
                  <a:pt x="33306" y="21287"/>
                  <a:pt x="35189" y="18845"/>
                </a:cubicBezTo>
                <a:cubicBezTo>
                  <a:pt x="37479" y="15871"/>
                  <a:pt x="31460" y="1992"/>
                  <a:pt x="25604" y="248"/>
                </a:cubicBezTo>
                <a:cubicBezTo>
                  <a:pt x="25029" y="77"/>
                  <a:pt x="24332" y="0"/>
                  <a:pt x="23543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25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Google Shape;28;p3"/>
          <p:cNvSpPr/>
          <p:nvPr userDrawn="1"/>
        </p:nvSpPr>
        <p:spPr>
          <a:xfrm>
            <a:off x="548048" y="4961570"/>
            <a:ext cx="672117" cy="512980"/>
          </a:xfrm>
          <a:custGeom>
            <a:avLst/>
            <a:gdLst>
              <a:gd name="connsiteX0" fmla="*/ 23944 w 36088"/>
              <a:gd name="connsiteY0" fmla="*/ 0 h 29796"/>
              <a:gd name="connsiteX1" fmla="*/ 1490 w 36088"/>
              <a:gd name="connsiteY1" fmla="*/ 6817 h 29796"/>
              <a:gd name="connsiteX2" fmla="*/ 5114 w 36088"/>
              <a:gd name="connsiteY2" fmla="*/ 25300 h 29796"/>
              <a:gd name="connsiteX3" fmla="*/ 8553 w 36088"/>
              <a:gd name="connsiteY3" fmla="*/ 29631 h 29796"/>
              <a:gd name="connsiteX4" fmla="*/ 35590 w 36088"/>
              <a:gd name="connsiteY4" fmla="*/ 18845 h 29796"/>
              <a:gd name="connsiteX5" fmla="*/ 26005 w 36088"/>
              <a:gd name="connsiteY5" fmla="*/ 248 h 29796"/>
              <a:gd name="connsiteX6" fmla="*/ 23944 w 36088"/>
              <a:gd name="connsiteY6" fmla="*/ 0 h 29796"/>
              <a:gd name="connsiteX0" fmla="*/ 23543 w 35687"/>
              <a:gd name="connsiteY0" fmla="*/ 0 h 27237"/>
              <a:gd name="connsiteX1" fmla="*/ 1089 w 35687"/>
              <a:gd name="connsiteY1" fmla="*/ 6817 h 27237"/>
              <a:gd name="connsiteX2" fmla="*/ 4713 w 35687"/>
              <a:gd name="connsiteY2" fmla="*/ 25300 h 27237"/>
              <a:gd name="connsiteX3" fmla="*/ 15182 w 35687"/>
              <a:gd name="connsiteY3" fmla="*/ 25949 h 27237"/>
              <a:gd name="connsiteX4" fmla="*/ 35189 w 35687"/>
              <a:gd name="connsiteY4" fmla="*/ 18845 h 27237"/>
              <a:gd name="connsiteX5" fmla="*/ 25604 w 35687"/>
              <a:gd name="connsiteY5" fmla="*/ 248 h 27237"/>
              <a:gd name="connsiteX6" fmla="*/ 23543 w 35687"/>
              <a:gd name="connsiteY6" fmla="*/ 0 h 27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687" h="27237" extrusionOk="0">
                <a:moveTo>
                  <a:pt x="23543" y="0"/>
                </a:moveTo>
                <a:cubicBezTo>
                  <a:pt x="16287" y="0"/>
                  <a:pt x="4227" y="2600"/>
                  <a:pt x="1089" y="6817"/>
                </a:cubicBezTo>
                <a:cubicBezTo>
                  <a:pt x="-2049" y="11034"/>
                  <a:pt x="2364" y="22111"/>
                  <a:pt x="4713" y="25300"/>
                </a:cubicBezTo>
                <a:cubicBezTo>
                  <a:pt x="7062" y="28489"/>
                  <a:pt x="10103" y="27025"/>
                  <a:pt x="15182" y="25949"/>
                </a:cubicBezTo>
                <a:cubicBezTo>
                  <a:pt x="20261" y="24873"/>
                  <a:pt x="33306" y="21287"/>
                  <a:pt x="35189" y="18845"/>
                </a:cubicBezTo>
                <a:cubicBezTo>
                  <a:pt x="37479" y="15871"/>
                  <a:pt x="31460" y="1992"/>
                  <a:pt x="25604" y="248"/>
                </a:cubicBezTo>
                <a:cubicBezTo>
                  <a:pt x="25029" y="77"/>
                  <a:pt x="24332" y="0"/>
                  <a:pt x="23543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25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obj">
  <p:cSld name="2_Заголовок и объект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66F6873F-BC63-4C77-8C1F-6337C0BA4F5E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932D385-1C5C-4B8C-A1C5-1E6FA26AB1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Google Shape;20;p3"/>
          <p:cNvSpPr/>
          <p:nvPr userDrawn="1"/>
        </p:nvSpPr>
        <p:spPr>
          <a:xfrm rot="-10285629">
            <a:off x="9404695" y="-1198950"/>
            <a:ext cx="8382351" cy="4853662"/>
          </a:xfrm>
          <a:custGeom>
            <a:avLst/>
            <a:gdLst>
              <a:gd name="connsiteX0" fmla="*/ 54690 w 86030"/>
              <a:gd name="connsiteY0" fmla="*/ 0 h 53452"/>
              <a:gd name="connsiteX1" fmla="*/ 43799 w 86030"/>
              <a:gd name="connsiteY1" fmla="*/ 3304 h 53452"/>
              <a:gd name="connsiteX2" fmla="*/ 23250 w 86030"/>
              <a:gd name="connsiteY2" fmla="*/ 23749 h 53452"/>
              <a:gd name="connsiteX3" fmla="*/ 15443 w 86030"/>
              <a:gd name="connsiteY3" fmla="*/ 30454 h 53452"/>
              <a:gd name="connsiteX4" fmla="*/ 14517 w 86030"/>
              <a:gd name="connsiteY4" fmla="*/ 30419 h 53452"/>
              <a:gd name="connsiteX5" fmla="*/ 11428 w 86030"/>
              <a:gd name="connsiteY5" fmla="*/ 30302 h 53452"/>
              <a:gd name="connsiteX6" fmla="*/ 39 w 86030"/>
              <a:gd name="connsiteY6" fmla="*/ 33998 h 53452"/>
              <a:gd name="connsiteX7" fmla="*/ 10831 w 86030"/>
              <a:gd name="connsiteY7" fmla="*/ 45925 h 53452"/>
              <a:gd name="connsiteX8" fmla="*/ 30398 w 86030"/>
              <a:gd name="connsiteY8" fmla="*/ 53452 h 53452"/>
              <a:gd name="connsiteX9" fmla="*/ 34419 w 86030"/>
              <a:gd name="connsiteY9" fmla="*/ 52813 h 53452"/>
              <a:gd name="connsiteX10" fmla="*/ 85987 w 86030"/>
              <a:gd name="connsiteY10" fmla="*/ 38009 h 53452"/>
              <a:gd name="connsiteX11" fmla="*/ 58717 w 86030"/>
              <a:gd name="connsiteY11" fmla="*/ 17877 h 53452"/>
              <a:gd name="connsiteX12" fmla="*/ 54690 w 86030"/>
              <a:gd name="connsiteY12" fmla="*/ 0 h 53452"/>
              <a:gd name="connsiteX0" fmla="*/ 31604 w 86049"/>
              <a:gd name="connsiteY0" fmla="*/ 13249 h 50221"/>
              <a:gd name="connsiteX1" fmla="*/ 43799 w 86049"/>
              <a:gd name="connsiteY1" fmla="*/ 73 h 50221"/>
              <a:gd name="connsiteX2" fmla="*/ 23250 w 86049"/>
              <a:gd name="connsiteY2" fmla="*/ 20518 h 50221"/>
              <a:gd name="connsiteX3" fmla="*/ 15443 w 86049"/>
              <a:gd name="connsiteY3" fmla="*/ 27223 h 50221"/>
              <a:gd name="connsiteX4" fmla="*/ 14517 w 86049"/>
              <a:gd name="connsiteY4" fmla="*/ 27188 h 50221"/>
              <a:gd name="connsiteX5" fmla="*/ 11428 w 86049"/>
              <a:gd name="connsiteY5" fmla="*/ 27071 h 50221"/>
              <a:gd name="connsiteX6" fmla="*/ 39 w 86049"/>
              <a:gd name="connsiteY6" fmla="*/ 30767 h 50221"/>
              <a:gd name="connsiteX7" fmla="*/ 10831 w 86049"/>
              <a:gd name="connsiteY7" fmla="*/ 42694 h 50221"/>
              <a:gd name="connsiteX8" fmla="*/ 30398 w 86049"/>
              <a:gd name="connsiteY8" fmla="*/ 50221 h 50221"/>
              <a:gd name="connsiteX9" fmla="*/ 34419 w 86049"/>
              <a:gd name="connsiteY9" fmla="*/ 49582 h 50221"/>
              <a:gd name="connsiteX10" fmla="*/ 85987 w 86049"/>
              <a:gd name="connsiteY10" fmla="*/ 34778 h 50221"/>
              <a:gd name="connsiteX11" fmla="*/ 58717 w 86049"/>
              <a:gd name="connsiteY11" fmla="*/ 14646 h 50221"/>
              <a:gd name="connsiteX12" fmla="*/ 31604 w 86049"/>
              <a:gd name="connsiteY12" fmla="*/ 13249 h 50221"/>
              <a:gd name="connsiteX0" fmla="*/ 31604 w 86049"/>
              <a:gd name="connsiteY0" fmla="*/ 663 h 37635"/>
              <a:gd name="connsiteX1" fmla="*/ 28313 w 86049"/>
              <a:gd name="connsiteY1" fmla="*/ 5107 h 37635"/>
              <a:gd name="connsiteX2" fmla="*/ 23250 w 86049"/>
              <a:gd name="connsiteY2" fmla="*/ 7932 h 37635"/>
              <a:gd name="connsiteX3" fmla="*/ 15443 w 86049"/>
              <a:gd name="connsiteY3" fmla="*/ 14637 h 37635"/>
              <a:gd name="connsiteX4" fmla="*/ 14517 w 86049"/>
              <a:gd name="connsiteY4" fmla="*/ 14602 h 37635"/>
              <a:gd name="connsiteX5" fmla="*/ 11428 w 86049"/>
              <a:gd name="connsiteY5" fmla="*/ 14485 h 37635"/>
              <a:gd name="connsiteX6" fmla="*/ 39 w 86049"/>
              <a:gd name="connsiteY6" fmla="*/ 18181 h 37635"/>
              <a:gd name="connsiteX7" fmla="*/ 10831 w 86049"/>
              <a:gd name="connsiteY7" fmla="*/ 30108 h 37635"/>
              <a:gd name="connsiteX8" fmla="*/ 30398 w 86049"/>
              <a:gd name="connsiteY8" fmla="*/ 37635 h 37635"/>
              <a:gd name="connsiteX9" fmla="*/ 34419 w 86049"/>
              <a:gd name="connsiteY9" fmla="*/ 36996 h 37635"/>
              <a:gd name="connsiteX10" fmla="*/ 85987 w 86049"/>
              <a:gd name="connsiteY10" fmla="*/ 22192 h 37635"/>
              <a:gd name="connsiteX11" fmla="*/ 58717 w 86049"/>
              <a:gd name="connsiteY11" fmla="*/ 2060 h 37635"/>
              <a:gd name="connsiteX12" fmla="*/ 31604 w 86049"/>
              <a:gd name="connsiteY12" fmla="*/ 663 h 37635"/>
              <a:gd name="connsiteX0" fmla="*/ 31604 w 77695"/>
              <a:gd name="connsiteY0" fmla="*/ 1620 h 44988"/>
              <a:gd name="connsiteX1" fmla="*/ 28313 w 77695"/>
              <a:gd name="connsiteY1" fmla="*/ 6064 h 44988"/>
              <a:gd name="connsiteX2" fmla="*/ 23250 w 77695"/>
              <a:gd name="connsiteY2" fmla="*/ 8889 h 44988"/>
              <a:gd name="connsiteX3" fmla="*/ 15443 w 77695"/>
              <a:gd name="connsiteY3" fmla="*/ 15594 h 44988"/>
              <a:gd name="connsiteX4" fmla="*/ 14517 w 77695"/>
              <a:gd name="connsiteY4" fmla="*/ 15559 h 44988"/>
              <a:gd name="connsiteX5" fmla="*/ 11428 w 77695"/>
              <a:gd name="connsiteY5" fmla="*/ 15442 h 44988"/>
              <a:gd name="connsiteX6" fmla="*/ 39 w 77695"/>
              <a:gd name="connsiteY6" fmla="*/ 19138 h 44988"/>
              <a:gd name="connsiteX7" fmla="*/ 10831 w 77695"/>
              <a:gd name="connsiteY7" fmla="*/ 31065 h 44988"/>
              <a:gd name="connsiteX8" fmla="*/ 30398 w 77695"/>
              <a:gd name="connsiteY8" fmla="*/ 38592 h 44988"/>
              <a:gd name="connsiteX9" fmla="*/ 34419 w 77695"/>
              <a:gd name="connsiteY9" fmla="*/ 37953 h 44988"/>
              <a:gd name="connsiteX10" fmla="*/ 77601 w 77695"/>
              <a:gd name="connsiteY10" fmla="*/ 36699 h 44988"/>
              <a:gd name="connsiteX11" fmla="*/ 58717 w 77695"/>
              <a:gd name="connsiteY11" fmla="*/ 3017 h 44988"/>
              <a:gd name="connsiteX12" fmla="*/ 31604 w 77695"/>
              <a:gd name="connsiteY12" fmla="*/ 1620 h 44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7695" h="44988" extrusionOk="0">
                <a:moveTo>
                  <a:pt x="31604" y="1620"/>
                </a:moveTo>
                <a:cubicBezTo>
                  <a:pt x="28122" y="1620"/>
                  <a:pt x="29705" y="4853"/>
                  <a:pt x="28313" y="6064"/>
                </a:cubicBezTo>
                <a:cubicBezTo>
                  <a:pt x="26921" y="7276"/>
                  <a:pt x="25395" y="7301"/>
                  <a:pt x="23250" y="8889"/>
                </a:cubicBezTo>
                <a:cubicBezTo>
                  <a:pt x="21105" y="10477"/>
                  <a:pt x="22697" y="15594"/>
                  <a:pt x="15443" y="15594"/>
                </a:cubicBezTo>
                <a:cubicBezTo>
                  <a:pt x="15146" y="15594"/>
                  <a:pt x="14837" y="15582"/>
                  <a:pt x="14517" y="15559"/>
                </a:cubicBezTo>
                <a:cubicBezTo>
                  <a:pt x="13445" y="15480"/>
                  <a:pt x="12413" y="15442"/>
                  <a:pt x="11428" y="15442"/>
                </a:cubicBezTo>
                <a:cubicBezTo>
                  <a:pt x="4945" y="15442"/>
                  <a:pt x="511" y="17065"/>
                  <a:pt x="39" y="19138"/>
                </a:cubicBezTo>
                <a:cubicBezTo>
                  <a:pt x="-501" y="21523"/>
                  <a:pt x="4649" y="28355"/>
                  <a:pt x="10831" y="31065"/>
                </a:cubicBezTo>
                <a:cubicBezTo>
                  <a:pt x="16017" y="33341"/>
                  <a:pt x="23339" y="38592"/>
                  <a:pt x="30398" y="38592"/>
                </a:cubicBezTo>
                <a:cubicBezTo>
                  <a:pt x="31754" y="38592"/>
                  <a:pt x="26552" y="38268"/>
                  <a:pt x="34419" y="37953"/>
                </a:cubicBezTo>
                <a:cubicBezTo>
                  <a:pt x="42286" y="37638"/>
                  <a:pt x="76300" y="54756"/>
                  <a:pt x="77601" y="36699"/>
                </a:cubicBezTo>
                <a:cubicBezTo>
                  <a:pt x="78903" y="18642"/>
                  <a:pt x="66383" y="8864"/>
                  <a:pt x="58717" y="3017"/>
                </a:cubicBezTo>
                <a:cubicBezTo>
                  <a:pt x="51051" y="-2830"/>
                  <a:pt x="43407" y="1620"/>
                  <a:pt x="31604" y="162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secHead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6873F-BC63-4C77-8C1F-6337C0BA4F5E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D385-1C5C-4B8C-A1C5-1E6FA26AB1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6873F-BC63-4C77-8C1F-6337C0BA4F5E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D385-1C5C-4B8C-A1C5-1E6FA26AB1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6873F-BC63-4C77-8C1F-6337C0BA4F5E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D385-1C5C-4B8C-A1C5-1E6FA26AB1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6873F-BC63-4C77-8C1F-6337C0BA4F5E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D385-1C5C-4B8C-A1C5-1E6FA26AB1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6873F-BC63-4C77-8C1F-6337C0BA4F5E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D385-1C5C-4B8C-A1C5-1E6FA26AB1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obj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6873F-BC63-4C77-8C1F-6337C0BA4F5E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D385-1C5C-4B8C-A1C5-1E6FA26AB1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pic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6873F-BC63-4C77-8C1F-6337C0BA4F5E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D385-1C5C-4B8C-A1C5-1E6FA26AB1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vert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6873F-BC63-4C77-8C1F-6337C0BA4F5E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D385-1C5C-4B8C-A1C5-1E6FA26AB1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 type="vertTitleAnd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6873F-BC63-4C77-8C1F-6337C0BA4F5E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D385-1C5C-4B8C-A1C5-1E6FA26AB1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hyperlink" Target="https://presentation-creation.ru/" TargetMode="External"/><Relationship Id="rId1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6873F-BC63-4C77-8C1F-6337C0BA4F5E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2D385-1C5C-4B8C-A1C5-1E6FA26AB176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6"/>
          </p:cNvPr>
          <p:cNvPicPr>
            <a:picLocks noChangeAspect="1"/>
          </p:cNvPicPr>
          <p:nvPr userDrawn="1"/>
        </p:nvPicPr>
        <p:blipFill>
          <a:blip r:embed="rId17"/>
          <a:stretch/>
        </p:blipFill>
        <p:spPr>
          <a:xfrm>
            <a:off x="-3342808" y="-639945"/>
            <a:ext cx="757762" cy="75776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 panose="020B0604020202020204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Реинжиниринг процесса наставничества на госслужбе: опыт Комитета по печати Ленинградской области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871853"/>
            <a:ext cx="9144000" cy="986147"/>
          </a:xfrm>
        </p:spPr>
        <p:txBody>
          <a:bodyPr/>
          <a:lstStyle/>
          <a:p>
            <a:pPr algn="l"/>
            <a:r>
              <a:rPr lang="ru-RU" sz="1800" b="1" dirty="0"/>
              <a:t>Трофимова Мария Олеговна, начальник сектора правового </a:t>
            </a:r>
            <a:r>
              <a:rPr lang="ru-RU" sz="1800" b="1" dirty="0" smtClean="0"/>
              <a:t>обеспечения</a:t>
            </a: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ru-RU" sz="1800" b="1" dirty="0" smtClean="0"/>
              <a:t>и </a:t>
            </a:r>
            <a:r>
              <a:rPr lang="ru-RU" sz="1800" b="1" dirty="0"/>
              <a:t>государственного заказа отдела правового, финансового </a:t>
            </a:r>
            <a:r>
              <a:rPr lang="ru-RU" sz="1800" b="1" dirty="0" smtClean="0"/>
              <a:t>обеспечения</a:t>
            </a: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ru-RU" sz="1800" b="1" dirty="0" smtClean="0"/>
              <a:t>и </a:t>
            </a:r>
            <a:r>
              <a:rPr lang="ru-RU" sz="1800" b="1" dirty="0"/>
              <a:t>государственного заказа Комитета по печати Ленинградской области</a:t>
            </a:r>
          </a:p>
          <a:p>
            <a:endParaRPr lang="en-US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Проблема: документы есть — удобства нет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/>
              <a:t>Постановление Правительства Ленинградской области от 29.01.2020 № 27; постановление Губернатора Ленинградской области от 28.02.2020 № 16-пг; постановление Губернатора Ленинградской области от 19.07.2010 № 57-пг; постановление Губернатора Ленинградской области от 19.04.2024 № 30-пг</a:t>
            </a:r>
          </a:p>
          <a:p>
            <a:pPr algn="just"/>
            <a:r>
              <a:rPr lang="ru-RU" dirty="0"/>
              <a:t>Несмотря на наличие множества нормативных документов на региональном уровне, реальная практика наставничества в Комитете по печати Ленинградской области не соответствовала ожиданиям. Оценка процесса наставничества внутреннего клиента составила всего 89,4%, что является самым низким показателем в Комитете.</a:t>
            </a:r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Корень проблемы: сложный язык и «серые зоны»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8320" y="1918413"/>
            <a:ext cx="630688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Нормативные акты разрознены, наставники и новички </a:t>
            </a: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не всегда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 понимают, что делать. Официальные документы написаны сложным языком. Это приводит к разрыву между нормативной базой и реальной практикой.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7600167" y="3147235"/>
            <a:ext cx="3643431" cy="37107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Решение: не новый регламент, а «переводчик»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8320" y="1918413"/>
            <a:ext cx="630688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Методические рекомендации стали вспомогательным инструментом, не дублирующим региональные акты. Закрывают «серые зоны», упрощают понимание нормативных документов.</a:t>
            </a:r>
          </a:p>
          <a:p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Методические рекомендации — это не замена, а «переводчик» с официального языка на человеческий.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8582627" y="3306726"/>
            <a:ext cx="3609373" cy="3551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Что именно сделали (ключевые новеллы)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8320" y="1780190"/>
            <a:ext cx="8709838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Ввели 3 группы мероприятий: обязательные, целевые и дополнительные.</a:t>
            </a:r>
          </a:p>
          <a:p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Установили еженедельные рабочие встречи наставника с новым сотрудником на 15–30 минут.</a:t>
            </a:r>
          </a:p>
          <a:p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Прописали принцип понятной коммуникации без канцеляризмов.</a:t>
            </a:r>
          </a:p>
          <a:p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Разработали чек-лист наставника на первые </a:t>
            </a:r>
            <a:endParaRPr lang="ru-RU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две 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недели и конкретные примеры мероприятий.</a:t>
            </a:r>
          </a:p>
          <a:p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Создали готовые алгоритмы, а не абстрактные пожелания.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8873426" y="3658929"/>
            <a:ext cx="3303106" cy="31990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Результаты (цифры)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65" y="1801455"/>
            <a:ext cx="435491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Удовлетворенность процессом внутреннего клиента достигла 96,4% </a:t>
            </a:r>
            <a:endParaRPr lang="en-US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(+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7 п. п.).</a:t>
            </a:r>
          </a:p>
          <a:p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Прохождение испытательного срока новыми сотрудниками составило 100%.</a:t>
            </a:r>
          </a:p>
        </p:txBody>
      </p:sp>
      <p:pic>
        <p:nvPicPr>
          <p:cNvPr id="1026" name="Picture 2" descr="C:\Users\mo_tarakhchyan\Downloads\2026-05-25_10-42-41.png"/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5363239" y="3232002"/>
            <a:ext cx="6048375" cy="34671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Качественные изменения и </a:t>
            </a:r>
            <a:r>
              <a:rPr lang="ru-RU" b="1" dirty="0" err="1"/>
              <a:t>тиражируемость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242390" y="1502748"/>
            <a:ext cx="780429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Обратная связь от наставников и новичков улучшилась, устранены «серые зоны» в нормативных актах. Практика </a:t>
            </a: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может успешно тиражироваться, 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повышая эффективность наставничества</a:t>
            </a: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en-US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Это - не официальный документ, соблюдение которого строго регламентировано. Это - шпаргалка и для наставника, и для нового работника, которая способна без бюрократических нагромождений </a:t>
            </a: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повысить</a:t>
            </a:r>
            <a:b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и 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качество адаптации, и лояльность сотрудников.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276340" y="1534647"/>
            <a:ext cx="3863857" cy="39198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9"/>
          <p:cNvSpPr txBox="1"/>
          <p:nvPr/>
        </p:nvSpPr>
        <p:spPr>
          <a:xfrm>
            <a:off x="3334872" y="1548148"/>
            <a:ext cx="5522258" cy="1150267"/>
          </a:xfrm>
          <a:prstGeom prst="rect">
            <a:avLst/>
          </a:prstGeom>
          <a:effectLst>
            <a:outerShdw blurRad="50800" dist="38100" dir="5400000" algn="t" rotWithShape="0">
              <a:schemeClr val="accent4">
                <a:lumMod val="50000"/>
                <a:alpha val="40000"/>
              </a:schemeClr>
            </a:outerShdw>
          </a:effectLst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7200" b="1" dirty="0" smtClean="0">
                <a:solidFill>
                  <a:schemeClr val="bg2">
                    <a:lumMod val="50000"/>
                  </a:schemeClr>
                </a:solidFill>
              </a:rPr>
              <a:t>СПАСИБО</a:t>
            </a:r>
            <a:endParaRPr lang="ru-RU" sz="7200" b="1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ru-RU" sz="7200" b="1" dirty="0" smtClean="0">
                <a:solidFill>
                  <a:schemeClr val="bg2">
                    <a:lumMod val="50000"/>
                  </a:schemeClr>
                </a:solidFill>
              </a:rPr>
              <a:t>за внимание!</a:t>
            </a:r>
            <a:endParaRPr lang="en-US" sz="7200" b="1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Текст 11"/>
          <p:cNvSpPr txBox="1"/>
          <p:nvPr/>
        </p:nvSpPr>
        <p:spPr>
          <a:xfrm>
            <a:off x="2608499" y="2882976"/>
            <a:ext cx="6975002" cy="170572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 panose="020B0604020202020204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 panose="020B0604020202020204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 panose="020B0604020202020204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 panose="020B0604020202020204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 panose="020B0604020202020204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 panose="020B0604020202020204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 panose="020B0604020202020204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1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</TotalTime>
  <Pages>0</Pages>
  <Words>398</Words>
  <Characters>0</Characters>
  <CharactersWithSpaces>0</CharactersWithSpaces>
  <Application>Р7-Офис/2025.3.1.923</Application>
  <DocSecurity>0</DocSecurity>
  <PresentationFormat>Widescreen</PresentationFormat>
  <Lines>0</Lines>
  <Paragraphs>28</Paragraphs>
  <Slides>8</Slides>
  <Notes>0</Notes>
  <HiddenSlides>0</HiddenSlides>
  <MMClips>0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Минимализм светлый, шаблон презентации с сайта presentation-creation.ru</dc:title>
  <dc:subject/>
  <dc:creator>User Obstinate</dc:creator>
  <cp:keywords/>
  <dc:description/>
  <dc:identifier/>
  <dc:language/>
  <cp:lastModifiedBy>ev_polukhina</cp:lastModifiedBy>
  <cp:revision>10</cp:revision>
  <dcterms:created xsi:type="dcterms:W3CDTF">2024-11-04T08:17:15Z</dcterms:created>
  <dcterms:modified xsi:type="dcterms:W3CDTF">2026-06-11T11:22:46Z</dcterms:modified>
  <cp:category/>
  <cp:contentStatus/>
  <cp:version/>
</cp:coreProperties>
</file>