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3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23" d="100"/>
          <a:sy n="123" d="100"/>
        </p:scale>
        <p:origin x="680" y="20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media1.svg"/><Relationship Id="rId4" Type="http://schemas.openxmlformats.org/officeDocument/2006/relationships/image" Target="../media/image3.png"/><Relationship Id="rId5" Type="http://schemas.openxmlformats.org/officeDocument/2006/relationships/image" Target="../media/media2.svg"/><Relationship Id="rId6" Type="http://schemas.openxmlformats.org/officeDocument/2006/relationships/image" Target="../media/image4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media6.svg"/><Relationship Id="rId4" Type="http://schemas.openxmlformats.org/officeDocument/2006/relationships/image" Target="../media/image1.png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media7.svg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media6.svg"/><Relationship Id="rId4" Type="http://schemas.openxmlformats.org/officeDocument/2006/relationships/image" Target="../media/image10.png"/><Relationship Id="rId5" Type="http://schemas.openxmlformats.org/officeDocument/2006/relationships/image" Target="../media/media8.svg"/><Relationship Id="rId6" Type="http://schemas.openxmlformats.org/officeDocument/2006/relationships/image" Target="../media/image1.png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media6.svg"/><Relationship Id="rId4" Type="http://schemas.openxmlformats.org/officeDocument/2006/relationships/image" Target="../media/image1.png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media6.svg"/><Relationship Id="rId4" Type="http://schemas.openxmlformats.org/officeDocument/2006/relationships/image" Target="../media/image1.png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media7.svg"/><Relationship Id="rId4" Type="http://schemas.openxmlformats.org/officeDocument/2006/relationships/image" Target="../media/image4.png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media6.svg"/><Relationship Id="rId4" Type="http://schemas.openxmlformats.org/officeDocument/2006/relationships/image" Target="../media/image1.png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media7.svg"/><Relationship Id="rId4" Type="http://schemas.openxmlformats.org/officeDocument/2006/relationships/image" Target="../media/image4.png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media3.svg"/><Relationship Id="rId4" Type="http://schemas.openxmlformats.org/officeDocument/2006/relationships/image" Target="../media/image6.png"/><Relationship Id="rId5" Type="http://schemas.openxmlformats.org/officeDocument/2006/relationships/image" Target="../media/media4.svg"/><Relationship Id="rId6" Type="http://schemas.openxmlformats.org/officeDocument/2006/relationships/image" Target="../media/image4.png"/></Relationships>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media4.svg"/><Relationship Id="rId4" Type="http://schemas.openxmlformats.org/officeDocument/2006/relationships/image" Target="../media/image4.png"/></Relationships>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media4.svg"/><Relationship Id="rId4" Type="http://schemas.openxmlformats.org/officeDocument/2006/relationships/image" Target="../media/image4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media3.svg"/><Relationship Id="rId4" Type="http://schemas.openxmlformats.org/officeDocument/2006/relationships/image" Target="../media/image6.png"/><Relationship Id="rId5" Type="http://schemas.openxmlformats.org/officeDocument/2006/relationships/image" Target="../media/media4.svg"/><Relationship Id="rId6" Type="http://schemas.openxmlformats.org/officeDocument/2006/relationships/image" Target="../media/image4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media3.svg"/><Relationship Id="rId4" Type="http://schemas.openxmlformats.org/officeDocument/2006/relationships/image" Target="../media/image6.png"/><Relationship Id="rId5" Type="http://schemas.openxmlformats.org/officeDocument/2006/relationships/image" Target="../media/media4.svg"/><Relationship Id="rId6" Type="http://schemas.openxmlformats.org/officeDocument/2006/relationships/image" Target="../media/image4.pn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media1.svg"/><Relationship Id="rId4" Type="http://schemas.openxmlformats.org/officeDocument/2006/relationships/image" Target="../media/image3.png"/><Relationship Id="rId5" Type="http://schemas.openxmlformats.org/officeDocument/2006/relationships/image" Target="../media/media2.svg"/><Relationship Id="rId6" Type="http://schemas.openxmlformats.org/officeDocument/2006/relationships/image" Target="../media/image4.pn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media5.svg"/><Relationship Id="rId4" Type="http://schemas.openxmlformats.org/officeDocument/2006/relationships/image" Target="../media/image4.png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 bwMode="auto">
          <a:xfrm>
            <a:off x="0" y="0"/>
            <a:ext cx="12192000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12192000" cy="2286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0" y="2286000"/>
            <a:ext cx="12192000" cy="4572000"/>
          </a:xfrm>
          <a:prstGeom prst="rect">
            <a:avLst/>
          </a:prstGeom>
        </p:spPr>
      </p:pic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9095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Дискриптор</a:t>
            </a:r>
            <a:r>
              <a:rPr lang="ru-RU"/>
              <a:t> с описанием события</a:t>
            </a:r>
            <a:endParaRPr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920230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2702256"/>
            <a:ext cx="11433493" cy="1992573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первого</a:t>
            </a:r>
            <a:br>
              <a:rPr lang="ru-RU"/>
            </a:br>
            <a:r>
              <a:rPr lang="ru-RU"/>
              <a:t>уровня для внутренней</a:t>
            </a:r>
            <a:br>
              <a:rPr lang="ru-RU"/>
            </a:br>
            <a:r>
              <a:rPr lang="ru-RU"/>
              <a:t>презентации</a:t>
            </a:r>
            <a:endParaRPr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79412" y="4694238"/>
            <a:ext cx="11441112" cy="874712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Без изображения только с текстовым</a:t>
            </a:r>
            <a:br>
              <a:rPr lang="ru-RU"/>
            </a:br>
            <a:r>
              <a:rPr lang="ru-RU"/>
              <a:t>описанием</a:t>
            </a:r>
            <a:endParaRPr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7883" y="376183"/>
            <a:ext cx="4407017" cy="1625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7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1475" y="2060575"/>
            <a:ext cx="5545138" cy="360045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467475" y="2060575"/>
            <a:ext cx="5353050" cy="360045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4204" y="5941848"/>
            <a:ext cx="1922007" cy="7089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8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6"/>
          </p:nvPr>
        </p:nvSpPr>
        <p:spPr bwMode="auto">
          <a:xfrm>
            <a:off x="4862513" y="0"/>
            <a:ext cx="7329487" cy="685800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1475" y="4473023"/>
            <a:ext cx="5545138" cy="1188001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16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71475" y="2060576"/>
            <a:ext cx="5545138" cy="2412447"/>
          </a:xfrm>
        </p:spPr>
        <p:txBody>
          <a:bodyPr lIns="180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9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6"/>
          </p:nvPr>
        </p:nvSpPr>
        <p:spPr bwMode="auto">
          <a:xfrm>
            <a:off x="0" y="2060575"/>
            <a:ext cx="12192000" cy="479742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12192000" cy="2844800"/>
          </a:xfrm>
          <a:prstGeom prst="rect">
            <a:avLst/>
          </a:prstGeom>
        </p:spPr>
      </p:pic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275387" y="368300"/>
            <a:ext cx="5545138" cy="169227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0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200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1475" y="2060575"/>
            <a:ext cx="5545138" cy="360045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467475" y="2060575"/>
            <a:ext cx="5353050" cy="360045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6" name="Текст 2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454775" y="384176"/>
            <a:ext cx="3236625" cy="10952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10059700" y="368301"/>
            <a:ext cx="1764000" cy="11111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214204" y="5941848"/>
            <a:ext cx="1922007" cy="7089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 bwMode="auto">
          <a:xfrm>
            <a:off x="6096000" y="2060575"/>
            <a:ext cx="6096000" cy="47974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1475" y="2060575"/>
            <a:ext cx="5545138" cy="360045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467475" y="2060575"/>
            <a:ext cx="5353050" cy="3600450"/>
          </a:xfrm>
        </p:spPr>
        <p:txBody>
          <a:bodyPr lIns="36000" tIns="36000" rIns="36000" bIns="36000" anchor="b" anchorCtr="0">
            <a:normAutofit/>
          </a:bodyPr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6" name="Текст 2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3993" y="609600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475094" y="609600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4204" y="5941848"/>
            <a:ext cx="1922007" cy="7089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2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8"/>
          </p:nvPr>
        </p:nvSpPr>
        <p:spPr bwMode="auto">
          <a:xfrm>
            <a:off x="6096000" y="2060575"/>
            <a:ext cx="6096000" cy="47974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6" name="Текст 2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3993" y="609600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475094" y="609600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sp>
        <p:nvSpPr>
          <p:cNvPr id="8" name="Текст 2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1475" y="2060575"/>
            <a:ext cx="5545138" cy="180022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9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71475" y="3860800"/>
            <a:ext cx="5545138" cy="1800225"/>
          </a:xfrm>
        </p:spPr>
        <p:txBody>
          <a:bodyPr lIns="180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4204" y="5941848"/>
            <a:ext cx="1922007" cy="7089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3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 bwMode="auto">
          <a:xfrm>
            <a:off x="0" y="1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12192000" cy="2844800"/>
          </a:xfrm>
          <a:prstGeom prst="rect">
            <a:avLst/>
          </a:prstGeom>
        </p:spPr>
      </p:pic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275387" y="368300"/>
            <a:ext cx="5545138" cy="169227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6" name="Текст 2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3000374" y="3606800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371475" y="3606800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sp>
        <p:nvSpPr>
          <p:cNvPr id="9" name="Текст 20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9103994" y="3622674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6475095" y="3622674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8797" y="5940688"/>
            <a:ext cx="1922084" cy="7089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4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 bwMode="auto">
          <a:xfrm>
            <a:off x="0" y="1939927"/>
            <a:ext cx="12192000" cy="22820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 bwMode="auto">
          <a:xfrm>
            <a:off x="0" y="4152898"/>
            <a:ext cx="12192000" cy="2705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Текст 2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9103993" y="4762498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3" name="Текст 11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475094" y="4762498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sp>
        <p:nvSpPr>
          <p:cNvPr id="9" name="Текст 20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9103993" y="2686049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6475094" y="2686049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sp>
        <p:nvSpPr>
          <p:cNvPr id="3" name="Прямоугольник 2"/>
          <p:cNvSpPr/>
          <p:nvPr userDrawn="1"/>
        </p:nvSpPr>
        <p:spPr bwMode="auto">
          <a:xfrm>
            <a:off x="0" y="0"/>
            <a:ext cx="12192000" cy="2060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1475" y="2060575"/>
            <a:ext cx="5545138" cy="360045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6" name="Текст 2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9103993" y="609600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7" name="Текст 11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475094" y="609600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4204" y="5941848"/>
            <a:ext cx="1922007" cy="7089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5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 bwMode="auto">
          <a:xfrm>
            <a:off x="0" y="2060575"/>
            <a:ext cx="12192000" cy="47974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/>
          </a:p>
        </p:txBody>
      </p:sp>
      <p:sp>
        <p:nvSpPr>
          <p:cNvPr id="8" name="Прямоугольник 7"/>
          <p:cNvSpPr/>
          <p:nvPr userDrawn="1"/>
        </p:nvSpPr>
        <p:spPr bwMode="auto">
          <a:xfrm>
            <a:off x="6096000" y="1965159"/>
            <a:ext cx="6096000" cy="18977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Текст 20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9103993" y="2500521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6475094" y="2500521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 bwMode="auto">
          <a:xfrm>
            <a:off x="0" y="2060575"/>
            <a:ext cx="6096000" cy="1800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Текст 20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3007993" y="2504571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6" name="Текст 11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79094" y="2504571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9103994" y="4316620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4" name="Текст 11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475095" y="4316620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 bwMode="auto">
          <a:xfrm>
            <a:off x="1" y="3860800"/>
            <a:ext cx="6096000" cy="18002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Текст 20"/>
          <p:cNvSpPr>
            <a:spLocks noGrp="1"/>
          </p:cNvSpPr>
          <p:nvPr>
            <p:ph type="body" sz="quarter" idx="26" hasCustomPrompt="1"/>
          </p:nvPr>
        </p:nvSpPr>
        <p:spPr bwMode="auto">
          <a:xfrm>
            <a:off x="3007994" y="4320670"/>
            <a:ext cx="2716531" cy="962357"/>
          </a:xfrm>
        </p:spPr>
        <p:txBody>
          <a:bodyPr lIns="36000" tIns="36000" rIns="36000" bIns="36000" anchor="ctr" anchorCtr="0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9" name="Текст 11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379095" y="4320670"/>
            <a:ext cx="262889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00%</a:t>
            </a: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12192000" cy="2844800"/>
          </a:xfrm>
          <a:prstGeom prst="rect">
            <a:avLst/>
          </a:prstGeom>
        </p:spPr>
      </p:pic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3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467475" y="368300"/>
            <a:ext cx="5353050" cy="169227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8797" y="5940688"/>
            <a:ext cx="1922084" cy="7089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6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275387" y="368300"/>
            <a:ext cx="5545138" cy="169227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4" name="Овал 3"/>
          <p:cNvSpPr/>
          <p:nvPr userDrawn="1"/>
        </p:nvSpPr>
        <p:spPr bwMode="auto">
          <a:xfrm>
            <a:off x="2425148" y="2075113"/>
            <a:ext cx="4030964" cy="40309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 userDrawn="1"/>
        </p:nvSpPr>
        <p:spPr bwMode="auto">
          <a:xfrm>
            <a:off x="371475" y="3177347"/>
            <a:ext cx="1775790" cy="17757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Овал 7"/>
          <p:cNvSpPr/>
          <p:nvPr userDrawn="1"/>
        </p:nvSpPr>
        <p:spPr bwMode="auto">
          <a:xfrm>
            <a:off x="8600500" y="2084915"/>
            <a:ext cx="3220025" cy="32200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 userDrawn="1"/>
        </p:nvSpPr>
        <p:spPr bwMode="auto">
          <a:xfrm>
            <a:off x="7630826" y="2087079"/>
            <a:ext cx="1368425" cy="13684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Текст 11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2425147" y="3083971"/>
            <a:ext cx="4030964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 algn="ctr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000</a:t>
            </a:r>
            <a:endParaRPr lang="ru-RU"/>
          </a:p>
        </p:txBody>
      </p:sp>
      <p:sp>
        <p:nvSpPr>
          <p:cNvPr id="10" name="Текст 11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371476" y="3441759"/>
            <a:ext cx="1775790" cy="626025"/>
          </a:xfrm>
        </p:spPr>
        <p:txBody>
          <a:bodyPr lIns="36000" tIns="36000" rIns="36000" bIns="36000" anchor="t" anchorCtr="0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000</a:t>
            </a:r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26" hasCustomPrompt="1"/>
          </p:nvPr>
        </p:nvSpPr>
        <p:spPr bwMode="auto">
          <a:xfrm>
            <a:off x="8600499" y="2726162"/>
            <a:ext cx="3220025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 algn="ctr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000</a:t>
            </a:r>
            <a:endParaRPr lang="ru-RU"/>
          </a:p>
        </p:txBody>
      </p:sp>
      <p:sp>
        <p:nvSpPr>
          <p:cNvPr id="13" name="Текст 20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2425147" y="4068383"/>
            <a:ext cx="4030964" cy="540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20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8600499" y="3741379"/>
            <a:ext cx="3220026" cy="540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6" name="Овал 5"/>
          <p:cNvSpPr/>
          <p:nvPr userDrawn="1"/>
        </p:nvSpPr>
        <p:spPr bwMode="auto">
          <a:xfrm>
            <a:off x="5591236" y="2866404"/>
            <a:ext cx="2365030" cy="23650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Текст 11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5591236" y="3428367"/>
            <a:ext cx="2365029" cy="626025"/>
          </a:xfrm>
        </p:spPr>
        <p:txBody>
          <a:bodyPr lIns="36000" tIns="36000" rIns="36000" bIns="36000" anchor="t" anchorCtr="0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000</a:t>
            </a:r>
            <a:endParaRPr lang="ru-RU"/>
          </a:p>
        </p:txBody>
      </p:sp>
      <p:sp>
        <p:nvSpPr>
          <p:cNvPr id="15" name="Текст 20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5591236" y="4086616"/>
            <a:ext cx="2365029" cy="540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6" name="Текст 20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381320" y="4086616"/>
            <a:ext cx="1775790" cy="540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sz="quarter" idx="15"/>
          </p:nvPr>
        </p:nvSpPr>
        <p:spPr bwMode="auto">
          <a:xfrm>
            <a:off x="6096000" y="0"/>
            <a:ext cx="6096000" cy="685641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9095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271770" y="6127844"/>
            <a:ext cx="1345248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2702256"/>
            <a:ext cx="6237923" cy="1992573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</a:t>
            </a:r>
            <a:br>
              <a:rPr lang="en-US"/>
            </a:br>
            <a:r>
              <a:rPr lang="ru-RU"/>
              <a:t>первого</a:t>
            </a:r>
            <a:r>
              <a:rPr lang="en-US"/>
              <a:t> </a:t>
            </a:r>
            <a:r>
              <a:rPr lang="ru-RU"/>
              <a:t>уровня</a:t>
            </a:r>
            <a:br>
              <a:rPr lang="en-US"/>
            </a:br>
            <a:r>
              <a:rPr lang="ru-RU"/>
              <a:t>презентация МРГ</a:t>
            </a:r>
            <a:endParaRPr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79412" y="4694238"/>
            <a:ext cx="6237605" cy="874712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С изображением и коротким</a:t>
            </a:r>
            <a:br>
              <a:rPr lang="ru-RU"/>
            </a:br>
            <a:r>
              <a:rPr lang="ru-RU"/>
              <a:t>текстовым описанием</a:t>
            </a: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7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275387" y="368300"/>
            <a:ext cx="5545138" cy="169227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17" name="Овал 16"/>
          <p:cNvSpPr/>
          <p:nvPr userDrawn="1"/>
        </p:nvSpPr>
        <p:spPr bwMode="auto">
          <a:xfrm>
            <a:off x="371475" y="2470509"/>
            <a:ext cx="2803855" cy="280385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Текст 11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71475" y="3061252"/>
            <a:ext cx="2803855" cy="530088"/>
          </a:xfrm>
        </p:spPr>
        <p:txBody>
          <a:bodyPr lIns="36000" tIns="36000" rIns="36000" bIns="36000" anchor="t" anchorCtr="0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0000</a:t>
            </a:r>
            <a:endParaRPr lang="ru-RU"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371476" y="3733565"/>
            <a:ext cx="2803854" cy="1398575"/>
          </a:xfrm>
        </p:spPr>
        <p:txBody>
          <a:bodyPr lIns="36000" tIns="36000" rIns="36000" bIns="36000">
            <a:normAutofit/>
          </a:bodyPr>
          <a:lstStyle>
            <a:lvl1pPr marL="0" indent="0" algn="ct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2" name="Овал 21"/>
          <p:cNvSpPr/>
          <p:nvPr userDrawn="1"/>
        </p:nvSpPr>
        <p:spPr bwMode="auto">
          <a:xfrm>
            <a:off x="3254842" y="2470509"/>
            <a:ext cx="2803855" cy="28038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Текст 11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254842" y="3061252"/>
            <a:ext cx="2803855" cy="530088"/>
          </a:xfrm>
        </p:spPr>
        <p:txBody>
          <a:bodyPr lIns="36000" tIns="36000" rIns="36000" bIns="36000" anchor="t" anchorCtr="0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0000</a:t>
            </a:r>
            <a:endParaRPr lang="ru-RU"/>
          </a:p>
        </p:txBody>
      </p:sp>
      <p:sp>
        <p:nvSpPr>
          <p:cNvPr id="25" name="Текст 20"/>
          <p:cNvSpPr>
            <a:spLocks noGrp="1"/>
          </p:cNvSpPr>
          <p:nvPr>
            <p:ph type="body" sz="quarter" idx="26" hasCustomPrompt="1"/>
          </p:nvPr>
        </p:nvSpPr>
        <p:spPr bwMode="auto">
          <a:xfrm>
            <a:off x="3254843" y="3733565"/>
            <a:ext cx="2803854" cy="1398575"/>
          </a:xfrm>
        </p:spPr>
        <p:txBody>
          <a:bodyPr lIns="36000" tIns="36000" rIns="36000" bIns="36000">
            <a:normAutofit/>
          </a:bodyPr>
          <a:lstStyle>
            <a:lvl1pPr marL="0" indent="0" algn="ct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8" name="Овал 27"/>
          <p:cNvSpPr/>
          <p:nvPr userDrawn="1"/>
        </p:nvSpPr>
        <p:spPr bwMode="auto">
          <a:xfrm>
            <a:off x="6138209" y="2470509"/>
            <a:ext cx="2803855" cy="280385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Текст 11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138209" y="3061252"/>
            <a:ext cx="2803855" cy="530088"/>
          </a:xfrm>
        </p:spPr>
        <p:txBody>
          <a:bodyPr lIns="36000" tIns="36000" rIns="36000" bIns="36000" anchor="t" anchorCtr="0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0000</a:t>
            </a:r>
            <a:endParaRPr lang="ru-RU"/>
          </a:p>
        </p:txBody>
      </p:sp>
      <p:sp>
        <p:nvSpPr>
          <p:cNvPr id="30" name="Текст 20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6138210" y="3733565"/>
            <a:ext cx="2803854" cy="1398575"/>
          </a:xfrm>
        </p:spPr>
        <p:txBody>
          <a:bodyPr lIns="36000" tIns="36000" rIns="36000" bIns="36000">
            <a:normAutofit/>
          </a:bodyPr>
          <a:lstStyle>
            <a:lvl1pPr marL="0" indent="0" algn="ct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31" name="Овал 30"/>
          <p:cNvSpPr/>
          <p:nvPr userDrawn="1"/>
        </p:nvSpPr>
        <p:spPr bwMode="auto">
          <a:xfrm>
            <a:off x="9016672" y="2483761"/>
            <a:ext cx="2803855" cy="280385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Текст 11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9016672" y="3074504"/>
            <a:ext cx="2803855" cy="530088"/>
          </a:xfrm>
        </p:spPr>
        <p:txBody>
          <a:bodyPr lIns="36000" tIns="36000" rIns="36000" bIns="36000" anchor="t" anchorCtr="0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0000</a:t>
            </a:r>
            <a:endParaRPr lang="ru-RU"/>
          </a:p>
        </p:txBody>
      </p:sp>
      <p:sp>
        <p:nvSpPr>
          <p:cNvPr id="33" name="Текст 20"/>
          <p:cNvSpPr>
            <a:spLocks noGrp="1"/>
          </p:cNvSpPr>
          <p:nvPr>
            <p:ph type="body" sz="quarter" idx="30" hasCustomPrompt="1"/>
          </p:nvPr>
        </p:nvSpPr>
        <p:spPr bwMode="auto">
          <a:xfrm>
            <a:off x="9016673" y="3746817"/>
            <a:ext cx="2803854" cy="1398575"/>
          </a:xfrm>
        </p:spPr>
        <p:txBody>
          <a:bodyPr lIns="36000" tIns="36000" rIns="36000" bIns="36000">
            <a:normAutofit/>
          </a:bodyPr>
          <a:lstStyle>
            <a:lvl1pPr marL="0" indent="0" algn="ct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34" name="Овал 33"/>
          <p:cNvSpPr>
            <a:spLocks noChangeAspect="1"/>
          </p:cNvSpPr>
          <p:nvPr userDrawn="1"/>
        </p:nvSpPr>
        <p:spPr bwMode="auto">
          <a:xfrm>
            <a:off x="3382460" y="2802987"/>
            <a:ext cx="432000" cy="43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Овал 34"/>
          <p:cNvSpPr>
            <a:spLocks noChangeAspect="1"/>
          </p:cNvSpPr>
          <p:nvPr userDrawn="1"/>
        </p:nvSpPr>
        <p:spPr bwMode="auto">
          <a:xfrm>
            <a:off x="6275387" y="4555252"/>
            <a:ext cx="432000" cy="43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Овал 35"/>
          <p:cNvSpPr>
            <a:spLocks noChangeAspect="1"/>
          </p:cNvSpPr>
          <p:nvPr userDrawn="1"/>
        </p:nvSpPr>
        <p:spPr bwMode="auto">
          <a:xfrm>
            <a:off x="9052625" y="2802987"/>
            <a:ext cx="432000" cy="43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8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2" name="Текст 2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371476" y="2060576"/>
            <a:ext cx="5545138" cy="44408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br>
              <a:rPr lang="en-US"/>
            </a:br>
            <a:r>
              <a:rPr lang="ru-RU"/>
              <a:t>в две строки</a:t>
            </a:r>
            <a:endParaRPr/>
          </a:p>
        </p:txBody>
      </p:sp>
      <p:cxnSp>
        <p:nvCxnSpPr>
          <p:cNvPr id="4" name="Прямая соединительная линия 3"/>
          <p:cNvCxnSpPr>
            <a:cxnSpLocks/>
          </p:cNvCxnSpPr>
          <p:nvPr userDrawn="1"/>
        </p:nvCxnSpPr>
        <p:spPr bwMode="auto">
          <a:xfrm flipV="1">
            <a:off x="371475" y="2616898"/>
            <a:ext cx="0" cy="3060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Текст 20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275387" y="2076449"/>
            <a:ext cx="5545138" cy="44408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br>
              <a:rPr lang="en-US"/>
            </a:br>
            <a:r>
              <a:rPr lang="ru-RU"/>
              <a:t>в две строки</a:t>
            </a:r>
            <a:endParaRPr/>
          </a:p>
        </p:txBody>
      </p:sp>
      <p:cxnSp>
        <p:nvCxnSpPr>
          <p:cNvPr id="6" name="Прямая соединительная линия 5"/>
          <p:cNvCxnSpPr>
            <a:cxnSpLocks/>
          </p:cNvCxnSpPr>
          <p:nvPr userDrawn="1"/>
        </p:nvCxnSpPr>
        <p:spPr bwMode="auto">
          <a:xfrm flipV="1">
            <a:off x="6275386" y="2616898"/>
            <a:ext cx="0" cy="3060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иаграмма 7"/>
          <p:cNvSpPr>
            <a:spLocks noGrp="1"/>
          </p:cNvSpPr>
          <p:nvPr>
            <p:ph type="chart" sz="quarter" idx="18"/>
          </p:nvPr>
        </p:nvSpPr>
        <p:spPr bwMode="auto">
          <a:xfrm>
            <a:off x="614855" y="2616898"/>
            <a:ext cx="5301757" cy="304412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Диаграмма 7"/>
          <p:cNvSpPr>
            <a:spLocks noGrp="1"/>
          </p:cNvSpPr>
          <p:nvPr>
            <p:ph type="chart" sz="quarter" idx="19"/>
          </p:nvPr>
        </p:nvSpPr>
        <p:spPr bwMode="auto">
          <a:xfrm>
            <a:off x="6518765" y="2616898"/>
            <a:ext cx="5301757" cy="306000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9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cxnSp>
        <p:nvCxnSpPr>
          <p:cNvPr id="6" name="Прямая соединительная линия 5"/>
          <p:cNvCxnSpPr>
            <a:cxnSpLocks/>
          </p:cNvCxnSpPr>
          <p:nvPr userDrawn="1"/>
        </p:nvCxnSpPr>
        <p:spPr bwMode="auto">
          <a:xfrm flipV="1">
            <a:off x="6275386" y="2060575"/>
            <a:ext cx="0" cy="361632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Диаграмма 7"/>
          <p:cNvSpPr>
            <a:spLocks noGrp="1"/>
          </p:cNvSpPr>
          <p:nvPr>
            <p:ph type="chart" sz="quarter" idx="19"/>
          </p:nvPr>
        </p:nvSpPr>
        <p:spPr bwMode="auto">
          <a:xfrm>
            <a:off x="6518765" y="2060575"/>
            <a:ext cx="5301757" cy="361632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Текст 2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1475" y="2060575"/>
            <a:ext cx="5545138" cy="360045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0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2" name="Текст 2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371475" y="2060576"/>
            <a:ext cx="11449041" cy="44408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 в две строки</a:t>
            </a:r>
            <a:endParaRPr/>
          </a:p>
        </p:txBody>
      </p:sp>
      <p:sp>
        <p:nvSpPr>
          <p:cNvPr id="7" name="Таблица 6"/>
          <p:cNvSpPr>
            <a:spLocks noGrp="1"/>
          </p:cNvSpPr>
          <p:nvPr>
            <p:ph type="tbl" sz="quarter" idx="20"/>
          </p:nvPr>
        </p:nvSpPr>
        <p:spPr bwMode="auto">
          <a:xfrm>
            <a:off x="371475" y="2520536"/>
            <a:ext cx="11449041" cy="315636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275387" y="368300"/>
            <a:ext cx="5545138" cy="169227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2" name="Текст 2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371475" y="2060576"/>
            <a:ext cx="5545139" cy="540734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br>
              <a:rPr lang="ru-RU"/>
            </a:br>
            <a:r>
              <a:rPr lang="ru-RU"/>
              <a:t>четвертого уровня</a:t>
            </a:r>
            <a:endParaRPr/>
          </a:p>
        </p:txBody>
      </p:sp>
      <p:sp>
        <p:nvSpPr>
          <p:cNvPr id="3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75388" y="368301"/>
            <a:ext cx="5545138" cy="1676400"/>
          </a:xfrm>
        </p:spPr>
        <p:txBody>
          <a:bodyPr lIns="180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7"/>
          </p:nvPr>
        </p:nvSpPr>
        <p:spPr bwMode="auto">
          <a:xfrm>
            <a:off x="371475" y="2853559"/>
            <a:ext cx="2743091" cy="27431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3144044" y="2853560"/>
            <a:ext cx="2772570" cy="2743198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1" name="Текст 20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6304866" y="2060576"/>
            <a:ext cx="5545139" cy="540734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br>
              <a:rPr lang="ru-RU"/>
            </a:br>
            <a:r>
              <a:rPr lang="ru-RU"/>
              <a:t>четвертого уровня</a:t>
            </a:r>
            <a:endParaRPr/>
          </a:p>
        </p:txBody>
      </p:sp>
      <p:sp>
        <p:nvSpPr>
          <p:cNvPr id="12" name="Рисунок 7"/>
          <p:cNvSpPr>
            <a:spLocks noGrp="1"/>
          </p:cNvSpPr>
          <p:nvPr>
            <p:ph type="pic" sz="quarter" idx="19"/>
          </p:nvPr>
        </p:nvSpPr>
        <p:spPr bwMode="auto">
          <a:xfrm>
            <a:off x="6304866" y="2853559"/>
            <a:ext cx="2743091" cy="27431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Текст 2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9077435" y="2853560"/>
            <a:ext cx="2772570" cy="2743198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2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3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75388" y="368301"/>
            <a:ext cx="5545138" cy="167640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7"/>
          </p:nvPr>
        </p:nvSpPr>
        <p:spPr bwMode="auto">
          <a:xfrm>
            <a:off x="371476" y="2060575"/>
            <a:ext cx="2239874" cy="223996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371474" y="4457700"/>
            <a:ext cx="3400425" cy="1203325"/>
          </a:xfrm>
        </p:spPr>
        <p:txBody>
          <a:bodyPr lIns="36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6" name="Рисунок 7"/>
          <p:cNvSpPr>
            <a:spLocks noGrp="1"/>
          </p:cNvSpPr>
          <p:nvPr>
            <p:ph type="pic" sz="quarter" idx="18"/>
          </p:nvPr>
        </p:nvSpPr>
        <p:spPr bwMode="auto">
          <a:xfrm>
            <a:off x="4389449" y="2060575"/>
            <a:ext cx="2239874" cy="223996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Текст 20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4389447" y="4457700"/>
            <a:ext cx="3400425" cy="1203325"/>
          </a:xfrm>
        </p:spPr>
        <p:txBody>
          <a:bodyPr lIns="36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20"/>
          </p:nvPr>
        </p:nvSpPr>
        <p:spPr bwMode="auto">
          <a:xfrm>
            <a:off x="8407422" y="2060575"/>
            <a:ext cx="2239874" cy="223996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Текст 20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8407420" y="4457700"/>
            <a:ext cx="3400425" cy="1203325"/>
          </a:xfrm>
        </p:spPr>
        <p:txBody>
          <a:bodyPr lIns="36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3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3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75388" y="368301"/>
            <a:ext cx="5545138" cy="167640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7"/>
          </p:nvPr>
        </p:nvSpPr>
        <p:spPr bwMode="auto">
          <a:xfrm>
            <a:off x="371476" y="2060575"/>
            <a:ext cx="2239874" cy="223996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" name="Рисунок 7"/>
          <p:cNvSpPr>
            <a:spLocks noGrp="1"/>
          </p:cNvSpPr>
          <p:nvPr>
            <p:ph type="pic" sz="quarter" idx="18"/>
          </p:nvPr>
        </p:nvSpPr>
        <p:spPr bwMode="auto">
          <a:xfrm>
            <a:off x="3324616" y="2060575"/>
            <a:ext cx="2239874" cy="223996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Текст 20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3324613" y="4457700"/>
            <a:ext cx="2592000" cy="1203325"/>
          </a:xfrm>
        </p:spPr>
        <p:txBody>
          <a:bodyPr lIns="36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6" name="Текст 2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371475" y="4457699"/>
            <a:ext cx="2592000" cy="1203325"/>
          </a:xfrm>
        </p:spPr>
        <p:txBody>
          <a:bodyPr lIns="36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7" name="Рисунок 7"/>
          <p:cNvSpPr>
            <a:spLocks noGrp="1"/>
          </p:cNvSpPr>
          <p:nvPr>
            <p:ph type="pic" sz="quarter" idx="21"/>
          </p:nvPr>
        </p:nvSpPr>
        <p:spPr bwMode="auto">
          <a:xfrm>
            <a:off x="6275389" y="2060575"/>
            <a:ext cx="2239874" cy="223996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Рисунок 7"/>
          <p:cNvSpPr>
            <a:spLocks noGrp="1"/>
          </p:cNvSpPr>
          <p:nvPr>
            <p:ph type="pic" sz="quarter" idx="22"/>
          </p:nvPr>
        </p:nvSpPr>
        <p:spPr bwMode="auto">
          <a:xfrm>
            <a:off x="9228529" y="2060575"/>
            <a:ext cx="2239874" cy="223996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Текст 20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9228526" y="4457700"/>
            <a:ext cx="2592000" cy="1203325"/>
          </a:xfrm>
        </p:spPr>
        <p:txBody>
          <a:bodyPr lIns="36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6275388" y="4457699"/>
            <a:ext cx="2592000" cy="1203325"/>
          </a:xfrm>
        </p:spPr>
        <p:txBody>
          <a:bodyPr lIns="36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4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76400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16" name="Текст 2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1911290" y="2060575"/>
            <a:ext cx="2003485" cy="153987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5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75388" y="368301"/>
            <a:ext cx="5545138" cy="1676400"/>
          </a:xfrm>
        </p:spPr>
        <p:txBody>
          <a:bodyPr lIns="180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20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1911290" y="4121150"/>
            <a:ext cx="2003485" cy="153987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2" name="Текст 20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827659" y="2060575"/>
            <a:ext cx="2003485" cy="153987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20"/>
          <p:cNvSpPr>
            <a:spLocks noGrp="1"/>
          </p:cNvSpPr>
          <p:nvPr>
            <p:ph type="body" sz="quarter" idx="26" hasCustomPrompt="1"/>
          </p:nvPr>
        </p:nvSpPr>
        <p:spPr bwMode="auto">
          <a:xfrm>
            <a:off x="5827659" y="4121150"/>
            <a:ext cx="2003485" cy="153987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2" name="Текст 20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9791646" y="2074862"/>
            <a:ext cx="2003485" cy="153987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4" name="Текст 20"/>
          <p:cNvSpPr>
            <a:spLocks noGrp="1"/>
          </p:cNvSpPr>
          <p:nvPr>
            <p:ph type="body" sz="quarter" idx="30" hasCustomPrompt="1"/>
          </p:nvPr>
        </p:nvSpPr>
        <p:spPr bwMode="auto">
          <a:xfrm>
            <a:off x="9791646" y="4135437"/>
            <a:ext cx="2003485" cy="153987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5" name="Овал 24"/>
          <p:cNvSpPr/>
          <p:nvPr userDrawn="1"/>
        </p:nvSpPr>
        <p:spPr bwMode="auto">
          <a:xfrm>
            <a:off x="371475" y="2060575"/>
            <a:ext cx="1539814" cy="153981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Овал 27"/>
          <p:cNvSpPr/>
          <p:nvPr userDrawn="1"/>
        </p:nvSpPr>
        <p:spPr bwMode="auto">
          <a:xfrm>
            <a:off x="371475" y="4121150"/>
            <a:ext cx="1539814" cy="153981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Овал 28"/>
          <p:cNvSpPr/>
          <p:nvPr userDrawn="1"/>
        </p:nvSpPr>
        <p:spPr bwMode="auto">
          <a:xfrm>
            <a:off x="4264024" y="2074923"/>
            <a:ext cx="1539814" cy="15398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Овал 29"/>
          <p:cNvSpPr/>
          <p:nvPr userDrawn="1"/>
        </p:nvSpPr>
        <p:spPr bwMode="auto">
          <a:xfrm>
            <a:off x="4264024" y="4135497"/>
            <a:ext cx="1539814" cy="15398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Овал 30"/>
          <p:cNvSpPr/>
          <p:nvPr userDrawn="1"/>
        </p:nvSpPr>
        <p:spPr bwMode="auto">
          <a:xfrm>
            <a:off x="8251832" y="2074923"/>
            <a:ext cx="1539814" cy="15398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Овал 31"/>
          <p:cNvSpPr/>
          <p:nvPr userDrawn="1"/>
        </p:nvSpPr>
        <p:spPr bwMode="auto">
          <a:xfrm>
            <a:off x="8251832" y="4135497"/>
            <a:ext cx="1539814" cy="15398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sz="quarter" idx="31"/>
          </p:nvPr>
        </p:nvSpPr>
        <p:spPr bwMode="auto">
          <a:xfrm>
            <a:off x="813231" y="2506482"/>
            <a:ext cx="648000" cy="648000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Рисунок 2"/>
          <p:cNvSpPr>
            <a:spLocks noChangeAspect="1" noGrp="1"/>
          </p:cNvSpPr>
          <p:nvPr>
            <p:ph type="pic" sz="quarter" idx="32"/>
          </p:nvPr>
        </p:nvSpPr>
        <p:spPr bwMode="auto">
          <a:xfrm>
            <a:off x="4709931" y="2506482"/>
            <a:ext cx="648000" cy="648000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Рисунок 2"/>
          <p:cNvSpPr>
            <a:spLocks noChangeAspect="1" noGrp="1"/>
          </p:cNvSpPr>
          <p:nvPr>
            <p:ph type="pic" sz="quarter" idx="33"/>
          </p:nvPr>
        </p:nvSpPr>
        <p:spPr bwMode="auto">
          <a:xfrm>
            <a:off x="8697739" y="2506482"/>
            <a:ext cx="648000" cy="648000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Рисунок 2"/>
          <p:cNvSpPr>
            <a:spLocks noChangeAspect="1" noGrp="1"/>
          </p:cNvSpPr>
          <p:nvPr>
            <p:ph type="pic" sz="quarter" idx="34"/>
          </p:nvPr>
        </p:nvSpPr>
        <p:spPr bwMode="auto">
          <a:xfrm>
            <a:off x="813231" y="4582932"/>
            <a:ext cx="648000" cy="648000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Рисунок 2"/>
          <p:cNvSpPr>
            <a:spLocks noChangeAspect="1" noGrp="1"/>
          </p:cNvSpPr>
          <p:nvPr>
            <p:ph type="pic" sz="quarter" idx="35"/>
          </p:nvPr>
        </p:nvSpPr>
        <p:spPr bwMode="auto">
          <a:xfrm>
            <a:off x="4709931" y="4582932"/>
            <a:ext cx="648000" cy="648000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Рисунок 2"/>
          <p:cNvSpPr>
            <a:spLocks noChangeAspect="1" noGrp="1"/>
          </p:cNvSpPr>
          <p:nvPr>
            <p:ph type="pic" sz="quarter" idx="36"/>
          </p:nvPr>
        </p:nvSpPr>
        <p:spPr bwMode="auto">
          <a:xfrm>
            <a:off x="8697739" y="4582932"/>
            <a:ext cx="648000" cy="648000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5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76400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16" name="Текст 2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1152520" y="2060575"/>
            <a:ext cx="2762256" cy="146494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5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75388" y="368302"/>
            <a:ext cx="5545138" cy="1676399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5" name="Овал 24"/>
          <p:cNvSpPr/>
          <p:nvPr userDrawn="1"/>
        </p:nvSpPr>
        <p:spPr bwMode="auto">
          <a:xfrm>
            <a:off x="371475" y="2060575"/>
            <a:ext cx="781044" cy="78104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1</a:t>
            </a:r>
            <a:endParaRPr/>
          </a:p>
        </p:txBody>
      </p:sp>
      <p:sp>
        <p:nvSpPr>
          <p:cNvPr id="4" name="Текст 20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1152519" y="3897630"/>
            <a:ext cx="2762256" cy="146494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7" name="Овал 6"/>
          <p:cNvSpPr/>
          <p:nvPr userDrawn="1"/>
        </p:nvSpPr>
        <p:spPr bwMode="auto">
          <a:xfrm>
            <a:off x="371474" y="3897630"/>
            <a:ext cx="781044" cy="78104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4</a:t>
            </a:r>
            <a:endParaRPr/>
          </a:p>
        </p:txBody>
      </p:sp>
      <p:sp>
        <p:nvSpPr>
          <p:cNvPr id="8" name="Текст 20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9058272" y="2062059"/>
            <a:ext cx="2762256" cy="146494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9" name="Овал 8"/>
          <p:cNvSpPr/>
          <p:nvPr userDrawn="1"/>
        </p:nvSpPr>
        <p:spPr bwMode="auto">
          <a:xfrm>
            <a:off x="8277227" y="2062059"/>
            <a:ext cx="781044" cy="78104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3</a:t>
            </a:r>
            <a:endParaRPr/>
          </a:p>
        </p:txBody>
      </p:sp>
      <p:sp>
        <p:nvSpPr>
          <p:cNvPr id="11" name="Текст 20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9058271" y="3899113"/>
            <a:ext cx="2762256" cy="146494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3" name="Овал 12"/>
          <p:cNvSpPr/>
          <p:nvPr userDrawn="1"/>
        </p:nvSpPr>
        <p:spPr bwMode="auto">
          <a:xfrm>
            <a:off x="8277226" y="3899113"/>
            <a:ext cx="781044" cy="78104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6</a:t>
            </a:r>
            <a:endParaRPr/>
          </a:p>
        </p:txBody>
      </p:sp>
      <p:sp>
        <p:nvSpPr>
          <p:cNvPr id="15" name="Текст 20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5105394" y="2060575"/>
            <a:ext cx="2762256" cy="146494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7" name="Овал 16"/>
          <p:cNvSpPr/>
          <p:nvPr userDrawn="1"/>
        </p:nvSpPr>
        <p:spPr bwMode="auto">
          <a:xfrm>
            <a:off x="4324350" y="2060575"/>
            <a:ext cx="781044" cy="78104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2</a:t>
            </a:r>
            <a:endParaRPr/>
          </a:p>
        </p:txBody>
      </p:sp>
      <p:sp>
        <p:nvSpPr>
          <p:cNvPr id="19" name="Текст 20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5105394" y="3897630"/>
            <a:ext cx="2762256" cy="1464945"/>
          </a:xfrm>
        </p:spPr>
        <p:txBody>
          <a:bodyPr lIns="180000" tIns="36000" rIns="36000" bIns="36000" anchor="t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0" name="Овал 19"/>
          <p:cNvSpPr/>
          <p:nvPr userDrawn="1"/>
        </p:nvSpPr>
        <p:spPr bwMode="auto">
          <a:xfrm>
            <a:off x="4324349" y="3897630"/>
            <a:ext cx="781044" cy="78104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5</a:t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6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76400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16" name="Текст 2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1152520" y="2060576"/>
            <a:ext cx="2762256" cy="781044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5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75388" y="368302"/>
            <a:ext cx="5545138" cy="1676399"/>
          </a:xfrm>
        </p:spPr>
        <p:txBody>
          <a:bodyPr lIns="180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5" name="Овал 24"/>
          <p:cNvSpPr/>
          <p:nvPr userDrawn="1"/>
        </p:nvSpPr>
        <p:spPr bwMode="auto">
          <a:xfrm>
            <a:off x="371475" y="2060575"/>
            <a:ext cx="781044" cy="78104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1</a:t>
            </a:r>
            <a:endParaRPr/>
          </a:p>
        </p:txBody>
      </p:sp>
      <p:sp>
        <p:nvSpPr>
          <p:cNvPr id="8" name="Текст 20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9058272" y="2062060"/>
            <a:ext cx="2762256" cy="779560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9" name="Овал 8"/>
          <p:cNvSpPr/>
          <p:nvPr userDrawn="1"/>
        </p:nvSpPr>
        <p:spPr bwMode="auto">
          <a:xfrm>
            <a:off x="8277227" y="2062059"/>
            <a:ext cx="781044" cy="78104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3</a:t>
            </a:r>
            <a:endParaRPr/>
          </a:p>
        </p:txBody>
      </p:sp>
      <p:sp>
        <p:nvSpPr>
          <p:cNvPr id="15" name="Текст 20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5105394" y="2060576"/>
            <a:ext cx="2762256" cy="781044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7" name="Овал 16"/>
          <p:cNvSpPr/>
          <p:nvPr userDrawn="1"/>
        </p:nvSpPr>
        <p:spPr bwMode="auto">
          <a:xfrm>
            <a:off x="4324350" y="2060575"/>
            <a:ext cx="781044" cy="78104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2</a:t>
            </a:r>
            <a:endParaRPr/>
          </a:p>
        </p:txBody>
      </p:sp>
      <p:sp>
        <p:nvSpPr>
          <p:cNvPr id="2" name="Текст 20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1152520" y="4879981"/>
            <a:ext cx="2762256" cy="781044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3" name="Овал 2"/>
          <p:cNvSpPr/>
          <p:nvPr userDrawn="1"/>
        </p:nvSpPr>
        <p:spPr bwMode="auto">
          <a:xfrm>
            <a:off x="371475" y="4879980"/>
            <a:ext cx="781044" cy="78104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7</a:t>
            </a:r>
            <a:endParaRPr/>
          </a:p>
        </p:txBody>
      </p:sp>
      <p:sp>
        <p:nvSpPr>
          <p:cNvPr id="6" name="Текст 20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058272" y="4881465"/>
            <a:ext cx="2762256" cy="779560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Овал 9"/>
          <p:cNvSpPr/>
          <p:nvPr userDrawn="1"/>
        </p:nvSpPr>
        <p:spPr bwMode="auto">
          <a:xfrm>
            <a:off x="8277227" y="4881464"/>
            <a:ext cx="781044" cy="78104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9</a:t>
            </a:r>
            <a:endParaRPr/>
          </a:p>
        </p:txBody>
      </p:sp>
      <p:sp>
        <p:nvSpPr>
          <p:cNvPr id="12" name="Текст 20"/>
          <p:cNvSpPr>
            <a:spLocks noGrp="1"/>
          </p:cNvSpPr>
          <p:nvPr>
            <p:ph type="body" sz="quarter" idx="37" hasCustomPrompt="1"/>
          </p:nvPr>
        </p:nvSpPr>
        <p:spPr bwMode="auto">
          <a:xfrm>
            <a:off x="5105394" y="4879981"/>
            <a:ext cx="2762256" cy="781044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Овал 13"/>
          <p:cNvSpPr/>
          <p:nvPr userDrawn="1"/>
        </p:nvSpPr>
        <p:spPr bwMode="auto">
          <a:xfrm>
            <a:off x="4324350" y="4879980"/>
            <a:ext cx="781044" cy="78104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8</a:t>
            </a:r>
            <a:endParaRPr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38" hasCustomPrompt="1"/>
          </p:nvPr>
        </p:nvSpPr>
        <p:spPr bwMode="auto">
          <a:xfrm>
            <a:off x="1152520" y="3468793"/>
            <a:ext cx="2762256" cy="781044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2" name="Овал 21"/>
          <p:cNvSpPr/>
          <p:nvPr userDrawn="1"/>
        </p:nvSpPr>
        <p:spPr bwMode="auto">
          <a:xfrm>
            <a:off x="371475" y="3468793"/>
            <a:ext cx="781044" cy="78104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4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39" hasCustomPrompt="1"/>
          </p:nvPr>
        </p:nvSpPr>
        <p:spPr bwMode="auto">
          <a:xfrm>
            <a:off x="9058272" y="3470278"/>
            <a:ext cx="2762256" cy="779560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4" name="Овал 23"/>
          <p:cNvSpPr/>
          <p:nvPr userDrawn="1"/>
        </p:nvSpPr>
        <p:spPr bwMode="auto">
          <a:xfrm>
            <a:off x="8277227" y="3470277"/>
            <a:ext cx="781044" cy="78104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6</a:t>
            </a:r>
            <a:endParaRPr/>
          </a:p>
        </p:txBody>
      </p:sp>
      <p:sp>
        <p:nvSpPr>
          <p:cNvPr id="28" name="Текст 20"/>
          <p:cNvSpPr>
            <a:spLocks noGrp="1"/>
          </p:cNvSpPr>
          <p:nvPr>
            <p:ph type="body" sz="quarter" idx="40" hasCustomPrompt="1"/>
          </p:nvPr>
        </p:nvSpPr>
        <p:spPr bwMode="auto">
          <a:xfrm>
            <a:off x="5105394" y="3468793"/>
            <a:ext cx="2762256" cy="781044"/>
          </a:xfrm>
        </p:spPr>
        <p:txBody>
          <a:bodyPr lIns="180000" tIns="36000" rIns="36000" bIns="36000" anchor="ctr" anchorCtr="0">
            <a:norm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9" name="Овал 28"/>
          <p:cNvSpPr/>
          <p:nvPr userDrawn="1"/>
        </p:nvSpPr>
        <p:spPr bwMode="auto">
          <a:xfrm>
            <a:off x="4324350" y="3468793"/>
            <a:ext cx="781044" cy="78104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/>
              <a:t>5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3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-3174" y="2285150"/>
            <a:ext cx="7004047" cy="457199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-3174" y="852"/>
            <a:ext cx="6999287" cy="2284445"/>
          </a:xfrm>
          <a:prstGeom prst="rect">
            <a:avLst/>
          </a:prstGeom>
        </p:spPr>
      </p:pic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9095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271770" y="6127844"/>
            <a:ext cx="1345248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2702256"/>
            <a:ext cx="6237923" cy="1992573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первого</a:t>
            </a:r>
            <a:r>
              <a:rPr lang="en-US"/>
              <a:t> </a:t>
            </a:r>
            <a:r>
              <a:rPr lang="ru-RU"/>
              <a:t>уровня презентации</a:t>
            </a:r>
            <a:br>
              <a:rPr lang="ru-RU"/>
            </a:br>
            <a:r>
              <a:rPr lang="ru-RU"/>
              <a:t>к вебинару</a:t>
            </a:r>
            <a:endParaRPr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79412" y="4694238"/>
            <a:ext cx="6237605" cy="874712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С фотографией спикера и короткой</a:t>
            </a:r>
            <a:br>
              <a:rPr lang="ru-RU"/>
            </a:br>
            <a:r>
              <a:rPr lang="ru-RU"/>
              <a:t>информацией о нем</a:t>
            </a:r>
            <a:endParaRPr/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5"/>
          </p:nvPr>
        </p:nvSpPr>
        <p:spPr bwMode="auto">
          <a:xfrm>
            <a:off x="8229600" y="1787857"/>
            <a:ext cx="2756848" cy="2757156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8229600" y="1266422"/>
            <a:ext cx="2757488" cy="504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Спикер</a:t>
            </a:r>
            <a:endParaRPr/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7004046" y="4583579"/>
            <a:ext cx="5187953" cy="504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Андреев Александр</a:t>
            </a:r>
            <a:endParaRPr/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8229600" y="5126145"/>
            <a:ext cx="2757488" cy="504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Должность</a:t>
            </a:r>
            <a:endParaRPr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7883" y="376183"/>
            <a:ext cx="4407017" cy="1625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9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76400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5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75388" y="368302"/>
            <a:ext cx="5545138" cy="1676399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7_Титульный слайд">
    <p:bg>
      <p:bgPr shadeToTitle="0">
        <a:solidFill>
          <a:schemeClr val="accent3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с одним скругленным углом 15"/>
          <p:cNvSpPr/>
          <p:nvPr userDrawn="1"/>
        </p:nvSpPr>
        <p:spPr bwMode="auto">
          <a:xfrm>
            <a:off x="0" y="1177391"/>
            <a:ext cx="7000874" cy="5680609"/>
          </a:xfrm>
          <a:prstGeom prst="round1Rect">
            <a:avLst>
              <a:gd name="adj" fmla="val 1411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0" t="48448" r="0" b="0"/>
          <a:stretch/>
        </p:blipFill>
        <p:spPr bwMode="auto">
          <a:xfrm>
            <a:off x="0" y="0"/>
            <a:ext cx="6999287" cy="1177687"/>
          </a:xfrm>
          <a:prstGeom prst="rect">
            <a:avLst/>
          </a:prstGeom>
        </p:spPr>
      </p:pic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9095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3190612"/>
            <a:ext cx="6237923" cy="1504218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первого</a:t>
            </a:r>
            <a:r>
              <a:rPr lang="en-US"/>
              <a:t> </a:t>
            </a:r>
            <a:r>
              <a:rPr lang="ru-RU"/>
              <a:t>уровня презентации</a:t>
            </a:r>
            <a:br>
              <a:rPr lang="ru-RU"/>
            </a:br>
            <a:endParaRPr lang="ru-RU"/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5"/>
          </p:nvPr>
        </p:nvSpPr>
        <p:spPr bwMode="auto">
          <a:xfrm>
            <a:off x="8690907" y="1379349"/>
            <a:ext cx="1811059" cy="181126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7004046" y="3429000"/>
            <a:ext cx="5187953" cy="847138"/>
          </a:xfrm>
        </p:spPr>
        <p:txBody>
          <a:bodyPr lIns="36000" tIns="36000" rIns="36000" bIns="36000" anchor="t" anchorCtr="0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Андреев Александр</a:t>
            </a:r>
            <a:endParaRPr/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8229600" y="4514527"/>
            <a:ext cx="2757488" cy="964800"/>
          </a:xfrm>
        </p:spPr>
        <p:txBody>
          <a:bodyPr lIns="36000" tIns="36000" rIns="36000" bIns="36000" anchor="t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Должность</a:t>
            </a:r>
            <a:endParaRPr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8798" y="219615"/>
            <a:ext cx="1922084" cy="7089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8_Титульный слайд">
    <p:bg>
      <p:bgPr shadeToTitle="0">
        <a:solidFill>
          <a:schemeClr val="accent3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с одним скругленным углом 17"/>
          <p:cNvSpPr/>
          <p:nvPr userDrawn="1"/>
        </p:nvSpPr>
        <p:spPr bwMode="auto">
          <a:xfrm>
            <a:off x="0" y="1177391"/>
            <a:ext cx="7000874" cy="5680609"/>
          </a:xfrm>
          <a:prstGeom prst="round1Rect">
            <a:avLst>
              <a:gd name="adj" fmla="val 1411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0" t="48448" r="0" b="0"/>
          <a:stretch/>
        </p:blipFill>
        <p:spPr bwMode="auto">
          <a:xfrm>
            <a:off x="0" y="0"/>
            <a:ext cx="6999287" cy="1177687"/>
          </a:xfrm>
          <a:prstGeom prst="rect">
            <a:avLst/>
          </a:prstGeom>
        </p:spPr>
      </p:pic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9095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3190612"/>
            <a:ext cx="6237923" cy="1504218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первого</a:t>
            </a:r>
            <a:r>
              <a:rPr lang="en-US"/>
              <a:t> </a:t>
            </a:r>
            <a:r>
              <a:rPr lang="ru-RU"/>
              <a:t>уровня презентации</a:t>
            </a:r>
            <a:br>
              <a:rPr lang="ru-RU"/>
            </a:br>
            <a:endParaRPr lang="ru-RU"/>
          </a:p>
        </p:txBody>
      </p:sp>
      <p:sp>
        <p:nvSpPr>
          <p:cNvPr id="3" name="Рисунок 10"/>
          <p:cNvSpPr>
            <a:spLocks noGrp="1"/>
          </p:cNvSpPr>
          <p:nvPr>
            <p:ph type="pic" sz="quarter" idx="15"/>
          </p:nvPr>
        </p:nvSpPr>
        <p:spPr bwMode="auto">
          <a:xfrm>
            <a:off x="8229600" y="1787857"/>
            <a:ext cx="2756848" cy="2757156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Текст 12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8229600" y="1266422"/>
            <a:ext cx="2757488" cy="504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Спикер</a:t>
            </a:r>
            <a:endParaRPr/>
          </a:p>
        </p:txBody>
      </p:sp>
      <p:sp>
        <p:nvSpPr>
          <p:cNvPr id="10" name="Текст 12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7004046" y="4583579"/>
            <a:ext cx="5187953" cy="504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Андреев Александр</a:t>
            </a:r>
            <a:endParaRPr/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8229600" y="5126145"/>
            <a:ext cx="2757488" cy="504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Должность</a:t>
            </a:r>
            <a:endParaRPr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8798" y="219615"/>
            <a:ext cx="1922084" cy="7089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4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>
              <a:defRPr/>
            </a:pPr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-3174" y="2285150"/>
            <a:ext cx="7004047" cy="457199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-3174" y="852"/>
            <a:ext cx="6999287" cy="2284445"/>
          </a:xfrm>
          <a:prstGeom prst="rect">
            <a:avLst/>
          </a:prstGeom>
        </p:spPr>
      </p:pic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9095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271770" y="6127844"/>
            <a:ext cx="1345248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2702256"/>
            <a:ext cx="6237923" cy="1992573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первого</a:t>
            </a:r>
            <a:r>
              <a:rPr lang="en-US"/>
              <a:t> </a:t>
            </a:r>
            <a:r>
              <a:rPr lang="ru-RU"/>
              <a:t>уровня презентации</a:t>
            </a:r>
            <a:br>
              <a:rPr lang="ru-RU"/>
            </a:br>
            <a:r>
              <a:rPr lang="ru-RU"/>
              <a:t>к вебинару</a:t>
            </a:r>
            <a:endParaRPr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79412" y="4694238"/>
            <a:ext cx="6237605" cy="874712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С фотографиями спикеров и короткой</a:t>
            </a:r>
            <a:br>
              <a:rPr lang="ru-RU"/>
            </a:br>
            <a:r>
              <a:rPr lang="ru-RU"/>
              <a:t>информацией о них</a:t>
            </a:r>
            <a:endParaRPr/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5"/>
          </p:nvPr>
        </p:nvSpPr>
        <p:spPr bwMode="auto">
          <a:xfrm>
            <a:off x="7375208" y="1933996"/>
            <a:ext cx="878400" cy="874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8229600" y="1266422"/>
            <a:ext cx="2757488" cy="504000"/>
          </a:xfrm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Спикер</a:t>
            </a:r>
            <a:endParaRPr/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8472092" y="1960639"/>
            <a:ext cx="3348433" cy="358452"/>
          </a:xfrm>
        </p:spPr>
        <p:txBody>
          <a:bodyPr lIns="36000" tIns="36000" rIns="36000" bIns="36000" anchor="t" anchorCtr="0"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Андреев Александр</a:t>
            </a:r>
            <a:endParaRPr/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8472091" y="2326715"/>
            <a:ext cx="3348433" cy="440428"/>
          </a:xfrm>
        </p:spPr>
        <p:txBody>
          <a:bodyPr lIns="36000" tIns="36000" rIns="36000" bIns="36000" anchor="b" anchorCtr="0">
            <a:norm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Должность</a:t>
            </a:r>
            <a:endParaRPr/>
          </a:p>
        </p:txBody>
      </p:sp>
      <p:sp>
        <p:nvSpPr>
          <p:cNvPr id="5" name="Рисунок 10"/>
          <p:cNvSpPr>
            <a:spLocks noGrp="1"/>
          </p:cNvSpPr>
          <p:nvPr>
            <p:ph type="pic" sz="quarter" idx="19"/>
          </p:nvPr>
        </p:nvSpPr>
        <p:spPr bwMode="auto">
          <a:xfrm>
            <a:off x="7375208" y="3178486"/>
            <a:ext cx="878400" cy="874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Текст 12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8472092" y="3205129"/>
            <a:ext cx="3348433" cy="358452"/>
          </a:xfrm>
        </p:spPr>
        <p:txBody>
          <a:bodyPr lIns="36000" tIns="36000" rIns="36000" bIns="36000" anchor="t" anchorCtr="0"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Андреев Александр</a:t>
            </a:r>
            <a:endParaRPr/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8472091" y="3563581"/>
            <a:ext cx="3348433" cy="448052"/>
          </a:xfrm>
        </p:spPr>
        <p:txBody>
          <a:bodyPr lIns="36000" tIns="36000" rIns="36000" bIns="36000" anchor="b" anchorCtr="0">
            <a:norm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Должность</a:t>
            </a:r>
            <a:endParaRPr/>
          </a:p>
        </p:txBody>
      </p:sp>
      <p:sp>
        <p:nvSpPr>
          <p:cNvPr id="18" name="Рисунок 10"/>
          <p:cNvSpPr>
            <a:spLocks noGrp="1"/>
          </p:cNvSpPr>
          <p:nvPr>
            <p:ph type="pic" sz="quarter" idx="22"/>
          </p:nvPr>
        </p:nvSpPr>
        <p:spPr bwMode="auto">
          <a:xfrm>
            <a:off x="7375208" y="4437898"/>
            <a:ext cx="878400" cy="874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Текст 12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8472092" y="4464541"/>
            <a:ext cx="3348433" cy="358452"/>
          </a:xfrm>
        </p:spPr>
        <p:txBody>
          <a:bodyPr lIns="36000" tIns="36000" rIns="36000" bIns="36000" anchor="t" anchorCtr="0"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Андреев Александр</a:t>
            </a:r>
            <a:endParaRPr/>
          </a:p>
        </p:txBody>
      </p:sp>
      <p:sp>
        <p:nvSpPr>
          <p:cNvPr id="21" name="Текст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8472091" y="4863705"/>
            <a:ext cx="3348433" cy="407339"/>
          </a:xfrm>
        </p:spPr>
        <p:txBody>
          <a:bodyPr lIns="36000" tIns="36000" rIns="36000" bIns="36000" anchor="b" anchorCtr="0">
            <a:norm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Должность</a:t>
            </a:r>
            <a:endParaRPr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7883" y="376183"/>
            <a:ext cx="4407017" cy="1625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5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>
              <a:defRPr/>
            </a:pPr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-3174" y="2285150"/>
            <a:ext cx="7004047" cy="457199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-3174" y="852"/>
            <a:ext cx="6999287" cy="2284445"/>
          </a:xfrm>
          <a:prstGeom prst="rect">
            <a:avLst/>
          </a:prstGeom>
        </p:spPr>
      </p:pic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9095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271770" y="6127844"/>
            <a:ext cx="1345248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2702256"/>
            <a:ext cx="6237923" cy="1992573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первого</a:t>
            </a:r>
            <a:r>
              <a:rPr lang="en-US"/>
              <a:t> </a:t>
            </a:r>
            <a:r>
              <a:rPr lang="ru-RU"/>
              <a:t>уровня презентации</a:t>
            </a:r>
            <a:br>
              <a:rPr lang="ru-RU"/>
            </a:br>
            <a:r>
              <a:rPr lang="ru-RU"/>
              <a:t>с </a:t>
            </a:r>
            <a:r>
              <a:rPr lang="ru-RU"/>
              <a:t>кобрендингом</a:t>
            </a:r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79412" y="4694238"/>
            <a:ext cx="6237605" cy="874712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С логотипами государственных структур</a:t>
            </a:r>
            <a:br>
              <a:rPr lang="ru-RU"/>
            </a:br>
            <a:r>
              <a:rPr lang="ru-RU"/>
              <a:t>и прочих подразделений</a:t>
            </a:r>
            <a:endParaRPr/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5"/>
          </p:nvPr>
        </p:nvSpPr>
        <p:spPr bwMode="auto">
          <a:xfrm>
            <a:off x="7796436" y="2378133"/>
            <a:ext cx="3599999" cy="874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Рисунок 10"/>
          <p:cNvSpPr>
            <a:spLocks noGrp="1"/>
          </p:cNvSpPr>
          <p:nvPr>
            <p:ph type="pic" sz="quarter" idx="19"/>
          </p:nvPr>
        </p:nvSpPr>
        <p:spPr bwMode="auto">
          <a:xfrm>
            <a:off x="7796436" y="3622623"/>
            <a:ext cx="3600000" cy="874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7883" y="376183"/>
            <a:ext cx="4407017" cy="1625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6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 bwMode="auto">
          <a:xfrm>
            <a:off x="0" y="0"/>
            <a:ext cx="12192000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1"/>
            <a:ext cx="12192000" cy="2286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0" y="2286000"/>
            <a:ext cx="12192000" cy="4572000"/>
          </a:xfrm>
          <a:prstGeom prst="rect">
            <a:avLst/>
          </a:prstGeom>
        </p:spPr>
      </p:pic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9095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920230" y="6127845"/>
            <a:ext cx="4892675" cy="399955"/>
          </a:xfrm>
        </p:spPr>
        <p:txBody>
          <a:bodyPr lIns="36000" tIns="36000" rIns="36000" bIns="36000" anchor="b" anchorCtr="0"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14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2702256"/>
            <a:ext cx="11433493" cy="1443545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первого уровня </a:t>
            </a:r>
            <a:br>
              <a:rPr lang="ru-RU"/>
            </a:br>
            <a:r>
              <a:rPr lang="ru-RU"/>
              <a:t>презентации с </a:t>
            </a:r>
            <a:r>
              <a:rPr lang="ru-RU"/>
              <a:t>кобрендингом</a:t>
            </a:r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79412" y="4145803"/>
            <a:ext cx="11441112" cy="543763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С логотипами государственных структур</a:t>
            </a:r>
            <a:br>
              <a:rPr lang="ru-RU"/>
            </a:br>
            <a:r>
              <a:rPr lang="ru-RU"/>
              <a:t>и прочих подразделений</a:t>
            </a:r>
            <a:endParaRPr/>
          </a:p>
        </p:txBody>
      </p:sp>
      <p:sp>
        <p:nvSpPr>
          <p:cNvPr id="7" name="Рисунок 10"/>
          <p:cNvSpPr>
            <a:spLocks noChangeAspect="1" noGrp="1"/>
          </p:cNvSpPr>
          <p:nvPr>
            <p:ph type="pic" sz="quarter" idx="15"/>
          </p:nvPr>
        </p:nvSpPr>
        <p:spPr bwMode="auto">
          <a:xfrm>
            <a:off x="379097" y="5062790"/>
            <a:ext cx="2963260" cy="72000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Рисунок 10"/>
          <p:cNvSpPr>
            <a:spLocks noChangeAspect="1" noGrp="1"/>
          </p:cNvSpPr>
          <p:nvPr>
            <p:ph type="pic" sz="quarter" idx="16"/>
          </p:nvPr>
        </p:nvSpPr>
        <p:spPr bwMode="auto">
          <a:xfrm>
            <a:off x="3721454" y="5062790"/>
            <a:ext cx="2963260" cy="72000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7883" y="376183"/>
            <a:ext cx="4407017" cy="1625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sz="quarter" idx="15"/>
          </p:nvPr>
        </p:nvSpPr>
        <p:spPr bwMode="auto">
          <a:xfrm>
            <a:off x="5043488" y="0"/>
            <a:ext cx="7148512" cy="685800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6467475" y="6108699"/>
            <a:ext cx="4381500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sp>
        <p:nvSpPr>
          <p:cNvPr id="11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1952957"/>
            <a:ext cx="5345429" cy="1247444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</a:t>
            </a:r>
            <a:br>
              <a:rPr lang="en-US"/>
            </a:br>
            <a:r>
              <a:rPr lang="ru-RU"/>
              <a:t>первого</a:t>
            </a:r>
            <a:r>
              <a:rPr lang="en-US"/>
              <a:t> </a:t>
            </a:r>
            <a:r>
              <a:rPr lang="ru-RU"/>
              <a:t>уровня</a:t>
            </a:r>
            <a:br>
              <a:rPr lang="en-US"/>
            </a:br>
            <a:r>
              <a:rPr lang="ru-RU"/>
              <a:t>презентация МРГ</a:t>
            </a:r>
            <a:endParaRPr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79095" y="609600"/>
            <a:ext cx="534542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</a:t>
            </a: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6467475" y="6108699"/>
            <a:ext cx="43815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0"/>
            <a:ext cx="6096000" cy="6858000"/>
          </a:xfrm>
          <a:prstGeom prst="rect">
            <a:avLst/>
          </a:prstGeom>
        </p:spPr>
      </p:pic>
      <p:sp>
        <p:nvSpPr>
          <p:cNvPr id="11" name="Текст 11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79095" y="1952957"/>
            <a:ext cx="5345429" cy="1247444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Заголовок </a:t>
            </a:r>
            <a:br>
              <a:rPr lang="en-US"/>
            </a:br>
            <a:r>
              <a:rPr lang="ru-RU"/>
              <a:t>первого</a:t>
            </a:r>
            <a:r>
              <a:rPr lang="en-US"/>
              <a:t> </a:t>
            </a:r>
            <a:r>
              <a:rPr lang="ru-RU"/>
              <a:t>уровня</a:t>
            </a:r>
            <a:br>
              <a:rPr lang="en-US"/>
            </a:br>
            <a:r>
              <a:rPr lang="ru-RU"/>
              <a:t>презентация МРГ</a:t>
            </a:r>
            <a:endParaRPr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79095" y="609600"/>
            <a:ext cx="5345429" cy="962357"/>
          </a:xfrm>
        </p:spPr>
        <p:txBody>
          <a:bodyPr lIns="36000" tIns="36000" rIns="36000" bIns="36000" anchor="t" anchorCtr="0">
            <a:noAutofit/>
          </a:bodyPr>
          <a:lstStyle>
            <a:lvl1pPr marL="0" indent="0">
              <a:buNone/>
              <a:defRPr sz="7800" b="1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en-US"/>
              <a:t>00</a:t>
            </a:r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218797" y="5940688"/>
            <a:ext cx="1922084" cy="7089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 hasCustomPrompt="1"/>
          </p:nvPr>
        </p:nvSpPr>
        <p:spPr bwMode="auto">
          <a:xfrm>
            <a:off x="371475" y="368300"/>
            <a:ext cx="5545139" cy="1692275"/>
          </a:xfrm>
        </p:spPr>
        <p:txBody>
          <a:bodyPr lIns="36000" tIns="36000" rIns="36000" bIns="36000" anchor="t" anchorCtr="0">
            <a:normAutofit/>
          </a:bodyPr>
          <a:lstStyle>
            <a:lvl1pPr>
              <a:defRPr sz="2600" b="1"/>
            </a:lvl1pPr>
          </a:lstStyle>
          <a:p>
            <a:pPr>
              <a:defRPr/>
            </a:pPr>
            <a:r>
              <a:rPr lang="ru-RU"/>
              <a:t>Заголовок третьего уровня</a:t>
            </a:r>
            <a:br>
              <a:rPr lang="ru-RU"/>
            </a:br>
            <a:r>
              <a:rPr lang="ru-RU"/>
              <a:t>для слайда с текстовой </a:t>
            </a:r>
            <a:br>
              <a:rPr lang="ru-RU"/>
            </a:br>
            <a:r>
              <a:rPr lang="ru-RU"/>
              <a:t>акциденцией</a:t>
            </a:r>
            <a:endParaRPr/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71475" y="2060575"/>
            <a:ext cx="5545138" cy="180022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2" name="Текст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71475" y="3860800"/>
            <a:ext cx="5545138" cy="1800225"/>
          </a:xfrm>
        </p:spPr>
        <p:txBody>
          <a:bodyPr lIns="180000" tIns="36000" rIns="36000" bIns="36000"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3" name="Текст 2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275387" y="368300"/>
            <a:ext cx="5545138" cy="1692275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5" name="Текст 20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6275388" y="2060576"/>
            <a:ext cx="5545138" cy="3600450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200"/>
            </a:lvl1pPr>
          </a:lstStyle>
          <a:p>
            <a:pPr lvl="0">
              <a:defRPr/>
            </a:pPr>
            <a:r>
              <a:rPr lang="ru-RU"/>
              <a:t>Текст</a:t>
            </a:r>
            <a:endParaRPr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4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theme" Target="../theme/theme1.xml"/><Relationship Id="rId3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71475" y="365125"/>
            <a:ext cx="114490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6734175" y="6108699"/>
            <a:ext cx="4114800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10848975" y="6092825"/>
            <a:ext cx="971550" cy="39687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D19639E-9A01-AE4A-AE0A-69D1C71B9D04}" type="slidenum">
              <a:rPr lang="ru-RU"/>
              <a:t/>
            </a:fld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34"/>
          <a:stretch/>
        </p:blipFill>
        <p:spPr bwMode="auto">
          <a:xfrm>
            <a:off x="214204" y="5941848"/>
            <a:ext cx="1922007" cy="7089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</p:sldLayoutIdLst>
  <p:hf dt="0" ftr="1" hdr="0" sldNum="1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5.png"/><Relationship Id="rId4" Type="http://schemas.openxmlformats.org/officeDocument/2006/relationships/image" Target="../media/media3.svg"/><Relationship Id="rId5" Type="http://schemas.openxmlformats.org/officeDocument/2006/relationships/image" Target="../media/image6.png"/><Relationship Id="rId6" Type="http://schemas.openxmlformats.org/officeDocument/2006/relationships/image" Target="../media/media4.svg"/><Relationship Id="rId7" Type="http://schemas.openxmlformats.org/officeDocument/2006/relationships/image" Target="../media/image4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 noGrp="1"/>
          </p:cNvPicPr>
          <p:nvPr>
            <p:ph type="pic" sz="quarter" idx="15"/>
          </p:nvPr>
        </p:nvPicPr>
        <p:blipFill>
          <a:blip r:embed="rId2"/>
          <a:stretch/>
        </p:blipFill>
        <p:spPr bwMode="auto">
          <a:xfrm flipH="0" flipV="0">
            <a:off x="7056844" y="2908733"/>
            <a:ext cx="5098070" cy="332483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 bwMode="auto">
          <a:xfrm>
            <a:off x="-3174" y="2285150"/>
            <a:ext cx="7004047" cy="457199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 bwMode="auto">
          <a:xfrm flipH="1">
            <a:off x="5271769" y="704"/>
            <a:ext cx="6999287" cy="2284445"/>
          </a:xfrm>
          <a:prstGeom prst="rect">
            <a:avLst/>
          </a:prstGeom>
        </p:spPr>
      </p:pic>
      <p:sp>
        <p:nvSpPr>
          <p:cNvPr id="7" name="Текст 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18.06.2026</a:t>
            </a:r>
            <a:endParaRPr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 bwMode="auto">
          <a:xfrm flipH="0" flipV="0">
            <a:off x="379094" y="2840969"/>
            <a:ext cx="6391074" cy="1992573"/>
          </a:xfrm>
        </p:spPr>
        <p:txBody>
          <a:bodyPr/>
          <a:lstStyle/>
          <a:p>
            <a:pPr>
              <a:defRPr/>
            </a:pPr>
            <a:r>
              <a:rPr lang="ru-RU" sz="3000"/>
              <a:t>О достижении показателей по отмене личного приема в ведомстве по муниципальным услугам, предоставление которых организовано в МФЦ</a:t>
            </a:r>
            <a:r>
              <a:rPr lang="ru-RU" sz="3000"/>
              <a:t> </a:t>
            </a:r>
            <a:r>
              <a:rPr lang="ru-RU" sz="3000"/>
              <a:t> </a:t>
            </a:r>
            <a:endParaRPr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4"/>
          </p:nvPr>
        </p:nvSpPr>
        <p:spPr bwMode="auto">
          <a:xfrm flipH="0" flipV="0">
            <a:off x="380840" y="5249092"/>
            <a:ext cx="5251877" cy="1278706"/>
          </a:xfrm>
        </p:spPr>
        <p:txBody>
          <a:bodyPr vertOverflow="overflow" horzOverflow="overflow" vert="horz" wrap="square" lIns="36000" tIns="36000" rIns="36000" bIns="36000" numCol="1" spcCol="0" rtlCol="0" fromWordArt="0" anchor="t" anchorCtr="0" forceAA="0" upright="0" compatLnSpc="0">
            <a:normAutofit/>
          </a:bodyPr>
          <a:lstStyle/>
          <a:p>
            <a:pPr marL="0" marR="0" indent="0" algn="l">
              <a:lnSpc>
                <a:spcPct val="90000"/>
              </a:lnSpc>
              <a:spcBef>
                <a:spcPts val="999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8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Продан Юлия Андреевна</a:t>
            </a:r>
            <a:r>
              <a:rPr lang="ru-RU" sz="18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 </a:t>
            </a:r>
            <a:br>
              <a:rPr lang="ru-RU" sz="10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</a:br>
            <a:r>
              <a:rPr lang="ru-RU" sz="10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начальник департамента процессного управления и государственных услуг     </a:t>
            </a:r>
            <a:r>
              <a:rPr lang="ru-RU" sz="10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Комитета экономического развития и инвестиционной деятельности               Ленинградской области</a:t>
            </a:r>
            <a:endParaRPr lang="ru-RU" sz="1000" b="0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7402371" y="200661"/>
            <a:ext cx="4407017" cy="1625600"/>
          </a:xfrm>
          <a:prstGeom prst="rect">
            <a:avLst/>
          </a:prstGeom>
        </p:spPr>
      </p:pic>
      <p:pic>
        <p:nvPicPr>
          <p:cNvPr id="1491596285" name=""/>
          <p:cNvPicPr>
            <a:picLocks noChangeAspect="1"/>
          </p:cNvPicPr>
          <p:nvPr/>
        </p:nvPicPr>
        <p:blipFill>
          <a:blip/>
          <a:stretch/>
        </p:blipFill>
        <p:spPr bwMode="auto">
          <a:xfrm flipH="0" flipV="0">
            <a:off x="268179" y="200661"/>
            <a:ext cx="964691" cy="1084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6619372" name="Текст 16"/>
          <p:cNvSpPr>
            <a:spLocks noGrp="1"/>
          </p:cNvSpPr>
          <p:nvPr>
            <p:ph type="body" sz="quarter" idx="21"/>
          </p:nvPr>
        </p:nvSpPr>
        <p:spPr bwMode="auto">
          <a:xfrm flipH="0" flipV="0">
            <a:off x="6451281" y="4531307"/>
            <a:ext cx="5448655" cy="962355"/>
          </a:xfrm>
        </p:spPr>
        <p:txBody>
          <a:bodyPr/>
          <a:lstStyle/>
          <a:p>
            <a:pPr algn="ctr">
              <a:defRPr/>
            </a:pPr>
            <a:r>
              <a:rPr lang="ru-RU" sz="3000"/>
              <a:t>Постановление Губернатора Лен</a:t>
            </a:r>
            <a:r>
              <a:rPr lang="ru-RU" sz="3000"/>
              <a:t>инградской области от 26.03.2026 №37-пг</a:t>
            </a:r>
            <a:endParaRPr sz="3000"/>
          </a:p>
        </p:txBody>
      </p:sp>
      <p:sp>
        <p:nvSpPr>
          <p:cNvPr id="1251139356" name="Текст 14"/>
          <p:cNvSpPr>
            <a:spLocks noGrp="1"/>
          </p:cNvSpPr>
          <p:nvPr>
            <p:ph type="body" sz="quarter" idx="19"/>
          </p:nvPr>
        </p:nvSpPr>
        <p:spPr bwMode="auto">
          <a:xfrm flipH="0" flipV="0">
            <a:off x="6427468" y="2322812"/>
            <a:ext cx="5496280" cy="1410030"/>
          </a:xfrm>
        </p:spPr>
        <p:txBody>
          <a:bodyPr/>
          <a:lstStyle/>
          <a:p>
            <a:pPr algn="ctr">
              <a:defRPr/>
            </a:pPr>
            <a:r>
              <a:rPr lang="ru-RU" sz="3000"/>
              <a:t>Распоряжение Правительства Ленинградской области  от 28.12.2015 №585-р</a:t>
            </a:r>
            <a:r>
              <a:rPr lang="ru-RU" sz="4800"/>
              <a:t> </a:t>
            </a:r>
            <a:endParaRPr sz="4800"/>
          </a:p>
        </p:txBody>
      </p:sp>
      <p:sp>
        <p:nvSpPr>
          <p:cNvPr id="1871778121" name="Заголовок 9"/>
          <p:cNvSpPr>
            <a:spLocks noGrp="1"/>
          </p:cNvSpPr>
          <p:nvPr>
            <p:ph type="title"/>
          </p:nvPr>
        </p:nvSpPr>
        <p:spPr bwMode="auto">
          <a:xfrm>
            <a:off x="371475" y="1717674"/>
            <a:ext cx="5545138" cy="1692274"/>
          </a:xfrm>
        </p:spPr>
        <p:txBody>
          <a:bodyPr vertOverflow="overflow" horzOverflow="overflow" vert="horz" wrap="square" lIns="36000" tIns="36000" rIns="36000" bIns="36000" numCol="1" spcCol="0" rtlCol="0" fromWordArt="0" anchor="t" anchorCtr="0" forceAA="0" upright="0" compatLnSpc="0">
            <a:normAutofit fontScale="90000" lnSpcReduction="2000"/>
          </a:bodyPr>
          <a:lstStyle/>
          <a:p>
            <a:pPr marL="0" marR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br>
              <a:rPr lang="ru-RU" sz="35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br>
              <a:rPr lang="ru-RU" sz="35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ru-RU" sz="40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Нормативно-правовое регулирование </a:t>
            </a:r>
            <a:endParaRPr sz="40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46873557" name="Номер слайда 4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9CFB245C-D2D6-370C-EC06-CF59C2E49554}" type="slidenum">
              <a:rPr lang="ru-RU"/>
              <a:t/>
            </a:fld>
            <a:endParaRPr lang="ru-RU"/>
          </a:p>
        </p:txBody>
      </p:sp>
      <p:sp>
        <p:nvSpPr>
          <p:cNvPr id="2091322241" name="Текст 12"/>
          <p:cNvSpPr>
            <a:spLocks noGrp="1"/>
          </p:cNvSpPr>
          <p:nvPr>
            <p:ph type="body" sz="quarter" idx="17"/>
          </p:nvPr>
        </p:nvSpPr>
        <p:spPr bwMode="auto">
          <a:xfrm flipH="0" flipV="0">
            <a:off x="6617737" y="461637"/>
            <a:ext cx="4924780" cy="962355"/>
          </a:xfrm>
        </p:spPr>
        <p:txBody>
          <a:bodyPr/>
          <a:lstStyle/>
          <a:p>
            <a:pPr algn="ctr">
              <a:defRPr/>
            </a:pPr>
            <a:r>
              <a:rPr lang="ru-RU" sz="3000"/>
              <a:t>Статья 7                     Федерального закона №210-ФЗ от 27.07.2010</a:t>
            </a:r>
            <a:endParaRPr sz="3000"/>
          </a:p>
          <a:p>
            <a:pPr>
              <a:defRPr/>
            </a:pPr>
            <a:endParaRPr sz="3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9925821" name="Заголовок 13"/>
          <p:cNvSpPr>
            <a:spLocks noGrp="1"/>
          </p:cNvSpPr>
          <p:nvPr>
            <p:ph type="title"/>
          </p:nvPr>
        </p:nvSpPr>
        <p:spPr bwMode="auto">
          <a:xfrm flipH="0" flipV="0">
            <a:off x="371475" y="-121821"/>
            <a:ext cx="11327650" cy="2424466"/>
          </a:xfrm>
        </p:spPr>
        <p:txBody>
          <a:bodyPr vertOverflow="overflow" horzOverflow="overflow" vert="horz" wrap="square" lIns="36000" tIns="36000" rIns="36000" bIns="3600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br>
              <a:rPr lang="ru-RU"/>
            </a:br>
            <a:r>
              <a:rPr lang="ru-RU" sz="3600" b="1" i="0" u="none" strike="noStrike" cap="none" spc="0">
                <a:solidFill>
                  <a:schemeClr val="accent2"/>
                </a:solidFill>
                <a:latin typeface="Arial"/>
                <a:ea typeface="Arial"/>
                <a:cs typeface="Arial"/>
              </a:rPr>
              <a:t>Закрытие личного приема</a:t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  полное исключение личной явки в ведомство </a:t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  </a:t>
            </a:r>
            <a:r>
              <a:rPr lang="ru-RU" sz="25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и </a:t>
            </a:r>
            <a:r>
              <a:rPr lang="ru-RU" sz="25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при подаче</a:t>
            </a:r>
            <a:r>
              <a:rPr lang="ru-RU" sz="25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заявления и </a:t>
            </a:r>
            <a:r>
              <a:rPr lang="ru-RU" sz="25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при получении </a:t>
            </a:r>
            <a:r>
              <a:rPr lang="ru-RU" sz="25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результата</a:t>
            </a:r>
            <a:br>
              <a:rPr lang="ru-RU" sz="25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br>
              <a:rPr lang="ru-RU" sz="25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ru-RU" sz="25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ЭТАПЫ:</a:t>
            </a:r>
            <a:endParaRPr sz="2500"/>
          </a:p>
        </p:txBody>
      </p:sp>
      <p:sp>
        <p:nvSpPr>
          <p:cNvPr id="657900249" name="Номер слайда 4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28E00A65-D2BC-BE84-E81D-861BE9F2A5D8}" type="slidenum">
              <a:rPr lang="ru-RU"/>
              <a:t/>
            </a:fld>
            <a:endParaRPr lang="ru-RU"/>
          </a:p>
        </p:txBody>
      </p:sp>
      <p:sp>
        <p:nvSpPr>
          <p:cNvPr id="2128759587" name="Текст 15"/>
          <p:cNvSpPr>
            <a:spLocks noGrp="1"/>
          </p:cNvSpPr>
          <p:nvPr>
            <p:ph type="body" sz="quarter" idx="23"/>
          </p:nvPr>
        </p:nvSpPr>
        <p:spPr bwMode="auto">
          <a:xfrm>
            <a:off x="371475" y="3537500"/>
            <a:ext cx="2803854" cy="530087"/>
          </a:xfrm>
        </p:spPr>
        <p:txBody>
          <a:bodyPr/>
          <a:lstStyle/>
          <a:p>
            <a:pPr>
              <a:defRPr/>
            </a:pPr>
            <a:r>
              <a:rPr lang="ru-RU" sz="2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Инициирование от ОМСУ (письмо)</a:t>
            </a:r>
            <a:endParaRPr/>
          </a:p>
        </p:txBody>
      </p:sp>
      <p:sp>
        <p:nvSpPr>
          <p:cNvPr id="684814888" name="Текст 17"/>
          <p:cNvSpPr>
            <a:spLocks noGrp="1"/>
          </p:cNvSpPr>
          <p:nvPr>
            <p:ph type="body" sz="quarter" idx="25"/>
          </p:nvPr>
        </p:nvSpPr>
        <p:spPr bwMode="auto">
          <a:xfrm>
            <a:off x="3254841" y="3537500"/>
            <a:ext cx="2803854" cy="530087"/>
          </a:xfrm>
        </p:spPr>
        <p:txBody>
          <a:bodyPr/>
          <a:lstStyle/>
          <a:p>
            <a:pPr marL="0" marR="0" indent="0" algn="ctr">
              <a:lnSpc>
                <a:spcPct val="90000"/>
              </a:lnSpc>
              <a:spcBef>
                <a:spcPts val="999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2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Проверка МР на соответствие ТАР</a:t>
            </a:r>
            <a:endParaRPr lang="ru-RU" sz="2600" b="1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11475420" name="Текст 19"/>
          <p:cNvSpPr>
            <a:spLocks noGrp="1"/>
          </p:cNvSpPr>
          <p:nvPr>
            <p:ph type="body" sz="quarter" idx="27"/>
          </p:nvPr>
        </p:nvSpPr>
        <p:spPr bwMode="auto">
          <a:xfrm>
            <a:off x="6138207" y="3364266"/>
            <a:ext cx="2803854" cy="530087"/>
          </a:xfrm>
        </p:spPr>
        <p:txBody>
          <a:bodyPr/>
          <a:lstStyle/>
          <a:p>
            <a:pPr>
              <a:defRPr/>
            </a:pPr>
            <a:r>
              <a:rPr lang="ru-RU" sz="2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Проверка наличия соглашения с МФЦ</a:t>
            </a:r>
            <a:endParaRPr sz="2600"/>
          </a:p>
        </p:txBody>
      </p:sp>
      <p:sp>
        <p:nvSpPr>
          <p:cNvPr id="219280042" name="Текст 21"/>
          <p:cNvSpPr>
            <a:spLocks noGrp="1"/>
          </p:cNvSpPr>
          <p:nvPr>
            <p:ph type="body" sz="quarter" idx="29"/>
          </p:nvPr>
        </p:nvSpPr>
        <p:spPr bwMode="auto">
          <a:xfrm>
            <a:off x="9016671" y="3503128"/>
            <a:ext cx="2803854" cy="530087"/>
          </a:xfrm>
        </p:spPr>
        <p:txBody>
          <a:bodyPr/>
          <a:lstStyle/>
          <a:p>
            <a:pPr>
              <a:defRPr/>
            </a:pPr>
            <a:r>
              <a:rPr lang="ru-RU" sz="2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Включение в проект Распоряжения</a:t>
            </a:r>
            <a:endParaRPr sz="2600"/>
          </a:p>
        </p:txBody>
      </p:sp>
      <p:sp>
        <p:nvSpPr>
          <p:cNvPr id="2001604084" name=""/>
          <p:cNvSpPr txBox="1"/>
          <p:nvPr/>
        </p:nvSpPr>
        <p:spPr bwMode="auto">
          <a:xfrm flipH="0" flipV="0">
            <a:off x="269125" y="980242"/>
            <a:ext cx="389117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273262266" name=""/>
          <p:cNvSpPr/>
          <p:nvPr/>
        </p:nvSpPr>
        <p:spPr bwMode="auto">
          <a:xfrm flipH="0" flipV="0">
            <a:off x="195145" y="584002"/>
            <a:ext cx="666639" cy="1158599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 algn="ctr">
              <a:defRPr/>
            </a:pPr>
            <a:r>
              <a:rPr sz="7000" b="1">
                <a:ln w="15773">
                  <a:solidFill>
                    <a:schemeClr val="accent6">
                      <a:lumMod val="50000"/>
                    </a:schemeClr>
                  </a:solidFill>
                </a:ln>
                <a:noFill/>
              </a:rPr>
              <a:t>!</a:t>
            </a:r>
            <a:endParaRPr sz="5400" b="1">
              <a:ln w="15773">
                <a:solidFill>
                  <a:schemeClr val="accent6">
                    <a:lumMod val="50000"/>
                  </a:schemeClr>
                </a:solidFill>
              </a:ln>
              <a:noFill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9922180" name="Заголовок 9"/>
          <p:cNvSpPr>
            <a:spLocks noGrp="1"/>
          </p:cNvSpPr>
          <p:nvPr>
            <p:ph type="title"/>
          </p:nvPr>
        </p:nvSpPr>
        <p:spPr bwMode="auto">
          <a:xfrm flipH="0" flipV="0">
            <a:off x="371475" y="417177"/>
            <a:ext cx="11146993" cy="1467691"/>
          </a:xfrm>
        </p:spPr>
        <p:txBody>
          <a:bodyPr vertOverflow="overflow" horzOverflow="overflow" vert="horz" wrap="square" lIns="36000" tIns="36000" rIns="36000" bIns="36000" numCol="1" spcCol="0" rtlCol="0" fromWordArt="0" anchor="t" anchorCtr="0" forceAA="0" upright="0" compatLnSpc="0">
            <a:normAutofit fontScale="95000" lnSpcReduction="1000"/>
          </a:bodyPr>
          <a:lstStyle/>
          <a:p>
            <a:pPr marL="0" marR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Расчет показателя в Рейтинге 47</a:t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br>
              <a:rPr lang="ru-RU" sz="3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ru-RU" sz="3600" b="1" i="0" u="none" strike="noStrike" cap="none" spc="0">
                <a:solidFill>
                  <a:schemeClr val="accent1"/>
                </a:solidFill>
                <a:latin typeface="Arial"/>
                <a:ea typeface="Arial"/>
                <a:cs typeface="Arial"/>
              </a:rPr>
              <a:t>ц</a:t>
            </a:r>
            <a:r>
              <a:rPr lang="ru-RU" sz="3600" b="1" i="0" u="none" strike="noStrike" cap="none" spc="0">
                <a:solidFill>
                  <a:schemeClr val="accent1"/>
                </a:solidFill>
                <a:latin typeface="Arial"/>
                <a:ea typeface="Arial"/>
                <a:cs typeface="Arial"/>
              </a:rPr>
              <a:t>ель на 2026 год -</a:t>
            </a:r>
            <a:r>
              <a:rPr lang="ru-RU" sz="3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6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80% </a:t>
            </a:r>
            <a:r>
              <a:rPr lang="ru-RU" sz="3600" b="0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(72% на 18.06.2026)</a:t>
            </a:r>
            <a:endParaRPr sz="36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54591581" name="Номер слайда 4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68997B6B-0000-3666-E100-4F4691AB5980}" type="slidenum">
              <a:rPr lang="ru-RU"/>
              <a:t/>
            </a:fld>
            <a:endParaRPr lang="ru-RU"/>
          </a:p>
        </p:txBody>
      </p:sp>
      <p:sp>
        <p:nvSpPr>
          <p:cNvPr id="1719862721" name="Текст 12"/>
          <p:cNvSpPr>
            <a:spLocks noGrp="1"/>
          </p:cNvSpPr>
          <p:nvPr>
            <p:ph type="body" sz="quarter" idx="17"/>
          </p:nvPr>
        </p:nvSpPr>
        <p:spPr bwMode="auto">
          <a:xfrm flipH="0" flipV="0">
            <a:off x="313157" y="2421033"/>
            <a:ext cx="5545137" cy="3099576"/>
          </a:xfrm>
        </p:spPr>
        <p:txBody>
          <a:bodyPr/>
          <a:lstStyle/>
          <a:p>
            <a:pPr marL="0" marR="0" indent="0" algn="l">
              <a:lnSpc>
                <a:spcPct val="90000"/>
              </a:lnSpc>
              <a:spcBef>
                <a:spcPts val="998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2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От общего количества услуг по полномочиям, предоставление которых осуществляется посредством МФЦ </a:t>
            </a:r>
            <a:r>
              <a:rPr lang="ru-RU" sz="26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(исключение те МО, где нет МФЦ)</a:t>
            </a:r>
            <a:endParaRPr sz="2600" b="0" i="0" u="none" strike="noStrike" cap="none" spc="0">
              <a:solidFill>
                <a:schemeClr val="bg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Font typeface="Arial"/>
              <a:buNone/>
              <a:defRPr/>
            </a:pPr>
            <a:endParaRPr sz="1600" b="1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  внесение в ТАР изменений </a:t>
            </a:r>
            <a:r>
              <a:rPr lang="ru-RU" sz="16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по исключение    </a:t>
            </a:r>
            <a:endParaRPr sz="1600" b="1" i="0" u="none" strike="noStrike" cap="none" spc="0">
              <a:solidFill>
                <a:srgbClr val="C00000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  ведомства</a:t>
            </a:r>
            <a:r>
              <a:rPr lang="ru-RU" sz="1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как канала подачи не требуется, </a:t>
            </a:r>
            <a:endParaRPr lang="ru-RU" sz="1600" b="1" i="0" u="none" strike="noStrike" cap="none" spc="0">
              <a:solidFill>
                <a:schemeClr val="bg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  </a:t>
            </a:r>
            <a:r>
              <a:rPr lang="ru-RU" sz="16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наличие в ТАР ведомства не основание</a:t>
            </a:r>
            <a:r>
              <a:rPr lang="ru-RU" sz="1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не </a:t>
            </a:r>
            <a:endParaRPr lang="ru-RU" sz="1600" b="1" i="0" u="none" strike="noStrike" cap="none" spc="0">
              <a:solidFill>
                <a:schemeClr val="bg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  закрывать личный прием в ведомстве</a:t>
            </a:r>
            <a:endParaRPr sz="1600" b="1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74549435" name="Текст 14"/>
          <p:cNvSpPr>
            <a:spLocks noGrp="1"/>
          </p:cNvSpPr>
          <p:nvPr>
            <p:ph type="body" sz="quarter" idx="19"/>
          </p:nvPr>
        </p:nvSpPr>
        <p:spPr bwMode="auto">
          <a:xfrm flipH="0" flipV="0">
            <a:off x="6351099" y="2687319"/>
            <a:ext cx="5296077" cy="1709703"/>
          </a:xfrm>
        </p:spPr>
        <p:txBody>
          <a:bodyPr/>
          <a:lstStyle/>
          <a:p>
            <a:pPr marL="0" marR="0" indent="0" algn="l">
              <a:lnSpc>
                <a:spcPct val="90000"/>
              </a:lnSpc>
              <a:spcBef>
                <a:spcPts val="998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3500" b="1" i="0" u="none" strike="noStrike" cap="none" spc="0">
                <a:solidFill>
                  <a:schemeClr val="accent6"/>
                </a:solidFill>
                <a:latin typeface="Arial"/>
                <a:ea typeface="Arial"/>
                <a:cs typeface="Arial"/>
              </a:rPr>
              <a:t>80%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- </a:t>
            </a:r>
            <a:r>
              <a:rPr lang="ru-RU" sz="30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4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балла</a:t>
            </a:r>
            <a:endParaRPr lang="ru-RU" sz="2200" b="1" i="0" u="none" strike="noStrike" cap="none" spc="0">
              <a:solidFill>
                <a:schemeClr val="bg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3500" b="1" i="0" u="none" strike="noStrike" cap="none" spc="0">
                <a:solidFill>
                  <a:schemeClr val="accent6"/>
                </a:solidFill>
                <a:latin typeface="Arial"/>
                <a:ea typeface="Arial"/>
                <a:cs typeface="Arial"/>
              </a:rPr>
              <a:t>60-80%</a:t>
            </a:r>
            <a:r>
              <a:rPr lang="ru-RU" sz="4000" b="1" i="0" u="none" strike="noStrike" cap="none" spc="0">
                <a:solidFill>
                  <a:schemeClr val="accent6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- </a:t>
            </a:r>
            <a:r>
              <a:rPr lang="ru-RU" sz="30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3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балла</a:t>
            </a:r>
            <a:endParaRPr lang="ru-RU" sz="2200" b="1" i="0" u="none" strike="noStrike" cap="none" spc="0">
              <a:solidFill>
                <a:schemeClr val="bg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3500" b="1" i="0" u="none" strike="noStrike" cap="none" spc="0">
                <a:solidFill>
                  <a:schemeClr val="accent6"/>
                </a:solidFill>
                <a:latin typeface="Arial"/>
                <a:ea typeface="Arial"/>
                <a:cs typeface="Arial"/>
              </a:rPr>
              <a:t>30-60%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- </a:t>
            </a:r>
            <a:r>
              <a:rPr lang="ru-RU" sz="30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балла</a:t>
            </a:r>
            <a:endParaRPr lang="ru-RU" sz="2200" b="1" i="0" u="none" strike="noStrike" cap="none" spc="0">
              <a:solidFill>
                <a:schemeClr val="bg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3500" b="1" i="0" u="none" strike="noStrike" cap="none" spc="0">
                <a:solidFill>
                  <a:schemeClr val="accent6"/>
                </a:solidFill>
                <a:latin typeface="Arial"/>
                <a:ea typeface="Arial"/>
                <a:cs typeface="Arial"/>
              </a:rPr>
              <a:t>10-30%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- </a:t>
            </a:r>
            <a:r>
              <a:rPr lang="ru-RU" sz="30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балл</a:t>
            </a:r>
            <a:endParaRPr lang="ru-RU" sz="2200" b="1" i="0" u="none" strike="noStrike" cap="none" spc="0">
              <a:solidFill>
                <a:schemeClr val="bg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3500" b="1" i="0" u="none" strike="noStrike" cap="none" spc="0">
                <a:solidFill>
                  <a:schemeClr val="accent6"/>
                </a:solidFill>
                <a:latin typeface="Arial"/>
                <a:ea typeface="Arial"/>
                <a:cs typeface="Arial"/>
              </a:rPr>
              <a:t>меньше 10%</a:t>
            </a:r>
            <a:r>
              <a:rPr lang="ru-RU" sz="35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- </a:t>
            </a:r>
            <a:r>
              <a:rPr lang="ru-RU" sz="30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0</a:t>
            </a:r>
            <a:r>
              <a:rPr lang="ru-RU" sz="2200" b="1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баллов</a:t>
            </a:r>
            <a:endParaRPr lang="ru-RU" sz="2200" b="0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5570200" name=""/>
          <p:cNvSpPr/>
          <p:nvPr/>
        </p:nvSpPr>
        <p:spPr bwMode="auto">
          <a:xfrm flipH="0" flipV="0">
            <a:off x="-20342" y="4397022"/>
            <a:ext cx="666999" cy="1158599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 algn="ctr">
              <a:defRPr/>
            </a:pPr>
            <a:r>
              <a:rPr sz="7000" b="1">
                <a:ln w="15773">
                  <a:solidFill>
                    <a:schemeClr val="accent6">
                      <a:lumMod val="50000"/>
                    </a:schemeClr>
                  </a:solidFill>
                </a:ln>
                <a:noFill/>
              </a:rPr>
              <a:t>!</a:t>
            </a:r>
            <a:endParaRPr sz="5400" b="1">
              <a:ln w="15773">
                <a:solidFill>
                  <a:schemeClr val="accent6">
                    <a:lumMod val="50000"/>
                  </a:schemeClr>
                </a:solidFill>
              </a:ln>
              <a:noFill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7578390" name="Заголовок 7"/>
          <p:cNvSpPr>
            <a:spLocks noGrp="1"/>
          </p:cNvSpPr>
          <p:nvPr>
            <p:ph type="title"/>
          </p:nvPr>
        </p:nvSpPr>
        <p:spPr bwMode="auto">
          <a:xfrm>
            <a:off x="371475" y="-74082"/>
            <a:ext cx="5545138" cy="1692274"/>
          </a:xfrm>
        </p:spPr>
        <p:txBody>
          <a:bodyPr vertOverflow="overflow" horzOverflow="overflow" vert="horz" wrap="square" lIns="36000" tIns="36000" rIns="36000" bIns="36000" numCol="1" spcCol="0" rtlCol="0" fromWordArt="0" anchor="t" anchorCtr="0" forceAA="0" upright="0" compatLnSpc="0">
            <a:normAutofit/>
          </a:bodyPr>
          <a:lstStyle/>
          <a:p>
            <a:pPr marL="0" marR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br>
              <a:rPr lang="ru-RU" sz="26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ru-RU" sz="2800" b="1" i="0" u="none" strike="noStrike" cap="none" spc="0">
                <a:solidFill>
                  <a:schemeClr val="accent1"/>
                </a:solidFill>
                <a:latin typeface="Arial"/>
                <a:ea typeface="Arial"/>
                <a:cs typeface="Arial"/>
              </a:rPr>
              <a:t>ОМСУ с оценкой </a:t>
            </a:r>
            <a:r>
              <a:rPr lang="ru-RU" sz="28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4</a:t>
            </a:r>
            <a:r>
              <a:rPr lang="ru-RU" sz="2800" b="1" i="0" u="none" strike="noStrike" cap="none" spc="0">
                <a:solidFill>
                  <a:schemeClr val="accent1"/>
                </a:solidFill>
                <a:latin typeface="Arial"/>
                <a:ea typeface="Arial"/>
                <a:cs typeface="Arial"/>
              </a:rPr>
              <a:t> балла - 15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92163951" name="Текст 8"/>
          <p:cNvSpPr>
            <a:spLocks noGrp="1"/>
          </p:cNvSpPr>
          <p:nvPr>
            <p:ph type="body" sz="quarter" idx="10"/>
          </p:nvPr>
        </p:nvSpPr>
        <p:spPr bwMode="auto">
          <a:xfrm flipH="0" flipV="0">
            <a:off x="371474" y="772054"/>
            <a:ext cx="5545136" cy="5442314"/>
          </a:xfrm>
        </p:spPr>
        <p:txBody>
          <a:bodyPr vertOverflow="overflow" horzOverflow="overflow" vert="horz" wrap="square" lIns="36000" tIns="36000" rIns="36000" bIns="36000" numCol="1" spcCol="0" rtlCol="0" fromWordArt="0" anchor="t" anchorCtr="0" forceAA="0" upright="0" compatLnSpc="0">
            <a:normAutofit/>
          </a:bodyPr>
          <a:lstStyle/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Бокситогорский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Волосовский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Волховский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Гатчинский муниципальный округ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Кингисеппский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Киришский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Кировский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Лодейнопольский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Ломоносовский муниципальный район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Подпорожский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Приозерский муниципальный район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Сланцевский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Сосновоборский городской округ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Тихвинский муниципальный район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  <a:p>
            <a:pPr marL="195764" indent="-195764" algn="l">
              <a:lnSpc>
                <a:spcPct val="100000"/>
              </a:lnSpc>
              <a:spcBef>
                <a:spcPts val="997"/>
              </a:spcBef>
              <a:spcAft>
                <a:spcPts val="0"/>
              </a:spcAft>
              <a:buFont typeface="Arial"/>
              <a:buAutoNum type="arabicPeriod"/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Тосненский муниципальный район </a:t>
            </a:r>
            <a:endParaRPr sz="1600" b="1" i="0" u="none" strike="noStrike" cap="none" spc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366215550" name="Текст 9"/>
          <p:cNvSpPr>
            <a:spLocks noGrp="1"/>
          </p:cNvSpPr>
          <p:nvPr>
            <p:ph type="body" sz="quarter" idx="12"/>
          </p:nvPr>
        </p:nvSpPr>
        <p:spPr bwMode="auto">
          <a:xfrm flipH="0" flipV="0">
            <a:off x="6467473" y="2060573"/>
            <a:ext cx="5353048" cy="1148333"/>
          </a:xfrm>
        </p:spPr>
        <p:txBody>
          <a:bodyPr/>
          <a:lstStyle/>
          <a:p>
            <a:pPr>
              <a:defRPr/>
            </a:pPr>
            <a:r>
              <a:rPr lang="ru-RU" sz="2800" b="1" i="0" u="none" strike="noStrike" cap="none" spc="0">
                <a:solidFill>
                  <a:srgbClr val="FFFFFF"/>
                </a:solidFill>
                <a:latin typeface="Arial"/>
                <a:ea typeface="Arial"/>
                <a:cs typeface="Arial"/>
              </a:rPr>
              <a:t>ОМСУ с оценкой </a:t>
            </a:r>
            <a:r>
              <a:rPr lang="ru-RU" sz="28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3</a:t>
            </a:r>
            <a:r>
              <a:rPr lang="ru-RU" sz="2800" b="1" i="0" u="none" strike="noStrike" cap="none" spc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800" b="1" i="0" u="none" strike="noStrike" cap="none" spc="0">
                <a:solidFill>
                  <a:srgbClr val="FFFFFF"/>
                </a:solidFill>
                <a:latin typeface="Arial"/>
                <a:ea typeface="Arial"/>
                <a:cs typeface="Arial"/>
              </a:rPr>
              <a:t>балла - 2</a:t>
            </a:r>
            <a:endParaRPr/>
          </a:p>
        </p:txBody>
      </p:sp>
      <p:sp>
        <p:nvSpPr>
          <p:cNvPr id="542251983" name="Номер слайда 5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CDD62E0B-F385-2049-0391-EB6338372A34}" type="slidenum">
              <a:rPr lang="ru-RU"/>
              <a:t/>
            </a:fld>
            <a:endParaRPr lang="ru-RU"/>
          </a:p>
        </p:txBody>
      </p:sp>
      <p:sp>
        <p:nvSpPr>
          <p:cNvPr id="1153828409" name="Текст 10"/>
          <p:cNvSpPr>
            <a:spLocks noGrp="1"/>
          </p:cNvSpPr>
          <p:nvPr>
            <p:ph type="body" sz="quarter" idx="16"/>
          </p:nvPr>
        </p:nvSpPr>
        <p:spPr bwMode="auto">
          <a:xfrm flipH="0" flipV="0">
            <a:off x="6363275" y="1137014"/>
            <a:ext cx="5539294" cy="962355"/>
          </a:xfrm>
        </p:spPr>
        <p:txBody>
          <a:bodyPr vertOverflow="overflow" horzOverflow="overflow" vert="horz" wrap="square" lIns="36000" tIns="36000" rIns="36000" bIns="36000" numCol="1" spcCol="0" rtlCol="0" fromWordArt="0" anchor="ctr" anchorCtr="0" forceAA="0" upright="0" compatLnSpc="0">
            <a:normAutofit/>
          </a:bodyPr>
          <a:lstStyle/>
          <a:p>
            <a:pPr marL="371994" marR="0" indent="-371994" algn="l">
              <a:lnSpc>
                <a:spcPct val="87000"/>
              </a:lnSpc>
              <a:spcBef>
                <a:spcPts val="999"/>
              </a:spcBef>
              <a:spcAft>
                <a:spcPts val="0"/>
              </a:spcAft>
              <a:buFont typeface="Arial"/>
              <a:buAutoNum type="arabicPeriod"/>
              <a:defRPr/>
            </a:pPr>
            <a:r>
              <a:rPr lang="ru-RU" sz="2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Выборгский муниципальный район </a:t>
            </a:r>
            <a:endParaRPr sz="1400" b="0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88546460" name="Текст 11"/>
          <p:cNvSpPr>
            <a:spLocks noGrp="1"/>
          </p:cNvSpPr>
          <p:nvPr>
            <p:ph type="body" sz="quarter" idx="17"/>
          </p:nvPr>
        </p:nvSpPr>
        <p:spPr bwMode="auto">
          <a:xfrm flipH="0" flipV="0">
            <a:off x="6363275" y="655836"/>
            <a:ext cx="5095413" cy="962354"/>
          </a:xfrm>
        </p:spPr>
        <p:txBody>
          <a:bodyPr/>
          <a:lstStyle/>
          <a:p>
            <a:pPr>
              <a:defRPr/>
            </a:pPr>
            <a:r>
              <a:rPr lang="ru-RU" sz="2800"/>
              <a:t>ОМСУ с оценкой </a:t>
            </a:r>
            <a:r>
              <a:rPr lang="ru-RU" sz="2800">
                <a:solidFill>
                  <a:srgbClr val="C00000"/>
                </a:solidFill>
              </a:rPr>
              <a:t>2 </a:t>
            </a:r>
            <a:r>
              <a:rPr lang="ru-RU" sz="2800"/>
              <a:t>балла - 1</a:t>
            </a:r>
            <a:r>
              <a:rPr lang="ru-RU" sz="2800"/>
              <a:t> </a:t>
            </a:r>
            <a:endParaRPr sz="2800"/>
          </a:p>
        </p:txBody>
      </p:sp>
      <p:sp>
        <p:nvSpPr>
          <p:cNvPr id="1523115892" name="Текст 10"/>
          <p:cNvSpPr>
            <a:spLocks noGrp="1"/>
          </p:cNvSpPr>
          <p:nvPr/>
        </p:nvSpPr>
        <p:spPr bwMode="auto">
          <a:xfrm flipH="0" flipV="0">
            <a:off x="6374351" y="3429000"/>
            <a:ext cx="5539293" cy="2091800"/>
          </a:xfrm>
        </p:spPr>
        <p:txBody>
          <a:bodyPr vertOverflow="overflow" horzOverflow="overflow" vert="horz" wrap="square" lIns="36000" tIns="36000" rIns="36000" bIns="36000" numCol="1" spcCol="0" rtlCol="0" fromWordArt="0" anchor="ctr" anchorCtr="0" forceAA="0" upright="0" compatLnSpc="0">
            <a:normAutofit/>
          </a:bodyPr>
          <a:lstStyle>
            <a:lvl1pPr marL="0" indent="0" algn="l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71994" indent="-371994" algn="l">
              <a:lnSpc>
                <a:spcPct val="87000"/>
              </a:lnSpc>
              <a:spcBef>
                <a:spcPts val="998"/>
              </a:spcBef>
              <a:spcAft>
                <a:spcPts val="0"/>
              </a:spcAft>
              <a:buFont typeface="Arial"/>
              <a:buAutoNum type="arabicPeriod"/>
              <a:defRPr/>
            </a:pPr>
            <a:r>
              <a:rPr lang="ru-RU" sz="2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Всеволожский муниципальный район </a:t>
            </a:r>
            <a:endParaRPr lang="ru-RU" sz="2600" b="1" i="0" u="none" strike="noStrike" cap="none" spc="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 marL="239821" marR="0" indent="-239821" algn="l">
              <a:lnSpc>
                <a:spcPct val="87000"/>
              </a:lnSpc>
              <a:spcBef>
                <a:spcPts val="998"/>
              </a:spcBef>
              <a:spcAft>
                <a:spcPts val="0"/>
              </a:spcAft>
              <a:buFont typeface="Arial"/>
              <a:buAutoNum type="arabicPeriod"/>
              <a:defRPr/>
            </a:pPr>
            <a:endParaRPr sz="1400" b="0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  <a:p>
            <a:pPr marL="371994" marR="0" indent="-371994" algn="l">
              <a:lnSpc>
                <a:spcPct val="87000"/>
              </a:lnSpc>
              <a:spcBef>
                <a:spcPts val="998"/>
              </a:spcBef>
              <a:spcAft>
                <a:spcPts val="0"/>
              </a:spcAft>
              <a:buFont typeface="Arial"/>
              <a:buAutoNum type="arabicPeriod"/>
              <a:defRPr/>
            </a:pPr>
            <a:r>
              <a:rPr lang="ru-RU" sz="2600" b="1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Лужский муниципальный район </a:t>
            </a:r>
            <a:endParaRPr sz="1400" b="0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0200105" name="Текст 15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Спасибо</a:t>
            </a:r>
            <a:br>
              <a:rPr lang="ru-RU"/>
            </a:br>
            <a:r>
              <a:rPr lang="ru-RU"/>
              <a:t>за внимание!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Пользовательские 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0B6B3"/>
      </a:accent1>
      <a:accent2>
        <a:srgbClr val="004E8B"/>
      </a:accent2>
      <a:accent3>
        <a:srgbClr val="0082A0"/>
      </a:accent3>
      <a:accent4>
        <a:srgbClr val="BEBCBC"/>
      </a:accent4>
      <a:accent5>
        <a:srgbClr val="7B7B7B"/>
      </a:accent5>
      <a:accent6>
        <a:srgbClr val="FEC799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Р7-Офис/2025.3.1.923</Application>
  <DocSecurity>0</DocSecurity>
  <PresentationFormat>Широкоэкранный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Microsoft Office User</dc:creator>
  <cp:keywords/>
  <dc:description/>
  <dc:identifier/>
  <dc:language/>
  <cp:lastModifiedBy>yua_prodan</cp:lastModifiedBy>
  <cp:revision>57</cp:revision>
  <dcterms:created xsi:type="dcterms:W3CDTF">2023-11-30T10:21:34Z</dcterms:created>
  <dcterms:modified xsi:type="dcterms:W3CDTF">2026-06-17T09:29:51Z</dcterms:modified>
  <cp:category/>
  <cp:contentStatus/>
  <cp:version/>
</cp:coreProperties>
</file>