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diagrams/quickStyle2.xml" ContentType="application/vnd.openxmlformats-officedocument.drawingml.diagramQuickStyle+xml"/>
  <Override PartName="/ppt/diagrams/colors2.xml" ContentType="application/vnd.openxmlformats-officedocument.drawingml.diagramColors+xml"/>
  <Override PartName="/ppt/slides/slide4.xml" ContentType="application/vnd.openxmlformats-officedocument.presentationml.slide+xml"/>
  <Override PartName="/ppt/diagrams/data2.xml" ContentType="application/vnd.openxmlformats-officedocument.drawingml.diagramData+xml"/>
  <Override PartName="/ppt/slides/slide2.xml" ContentType="application/vnd.openxmlformats-officedocument.presentationml.slide+xml"/>
  <Override PartName="/ppt/diagrams/quickStyle1.xml" ContentType="application/vnd.openxmlformats-officedocument.drawingml.diagramQuickStyle+xml"/>
  <Override PartName="/ppt/viewProps.xml" ContentType="application/vnd.openxmlformats-officedocument.presentationml.viewProps+xml"/>
  <Override PartName="/ppt/slides/slide6.xml" ContentType="application/vnd.openxmlformats-officedocument.presentationml.slide+xml"/>
  <Override PartName="/ppt/diagrams/drawing2.xml" ContentType="application/vnd.openxmlformats-officedocument.drawingml.diagramDrawing+xml"/>
  <Override PartName="/ppt/diagrams/layout2.xml" ContentType="application/vnd.openxmlformats-officedocument.drawingml.diagramLayout+xml"/>
  <Override PartName="/ppt/slides/slide3.xml" ContentType="application/vnd.openxmlformats-officedocument.presentationml.slide+xml"/>
  <Override PartName="/ppt/diagrams/layout1.xml" ContentType="application/vnd.openxmlformats-officedocument.drawingml.diagramLayout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presProps.xml" ContentType="application/vnd.openxmlformats-officedocument.presentationml.presProps+xml"/>
  <Override PartName="/ppt/slides/slide7.xml" ContentType="application/vnd.openxmlformats-officedocument.presentationml.slide+xml"/>
  <Override PartName="/ppt/diagrams/drawing1.xml" ContentType="application/vnd.openxmlformats-officedocument.drawingml.diagramDrawing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autoCompressPictures="0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5143500"/>
  <p:notesSz cx="9144000" cy="5143500"/>
  <p:defaultTextStyle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>
        <p:guide pos="2880"/>
        <p:guide pos="1620" orient="horz"/>
      </p:guideLst>
    </p:cSldViewPr>
  </p:slideViewPr>
  <p:gridSpacing cx="76200" cy="76200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presProps" Target="presProps.xml" /><Relationship Id="rId13" Type="http://schemas.openxmlformats.org/officeDocument/2006/relationships/tableStyles" Target="tableStyles.xml" /><Relationship Id="rId14" Type="http://schemas.openxmlformats.org/officeDocument/2006/relationships/viewProps" Target="viewProps.xml" /></Relationships>
</file>

<file path=ppt/diagrams/_rels/data1.xml.rels><?xml version="1.0" encoding="UTF-8" standalone="yes"?><Relationships xmlns="http://schemas.openxmlformats.org/package/2006/relationships"><Relationship Id="rId1" Type="http://schemas.microsoft.com/office/2007/relationships/diagramDrawing" Target="../diagrams/drawing1.xml" /></Relationships>
</file>

<file path=ppt/diagrams/_rels/data2.xml.rels><?xml version="1.0" encoding="UTF-8" standalone="yes"?><Relationships xmlns="http://schemas.openxmlformats.org/package/2006/relationships"><Relationship Id="rId1" Type="http://schemas.microsoft.com/office/2007/relationships/diagramDrawing" Target="../diagrams/drawing2.xml" /></Relationships>
</file>

<file path=ppt/diagrams/_rels/drawing1.xml.rels><?xml version="1.0" encoding="UTF-8" standalone="yes"?><Relationships xmlns="http://schemas.openxmlformats.org/package/2006/relationships"></Relationships>
</file>

<file path=ppt/diagrams/_rels/drawing2.xml.rels><?xml version="1.0" encoding="UTF-8" standalone="yes"?><Relationships xmlns="http://schemas.openxmlformats.org/package/2006/relationships"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 xmlns:r="http://schemas.openxmlformats.org/officeDocument/2006/relationships">
  <dgm:ptLst>
    <dgm:pt modelId="{7493E53B-C3D5-4491-ACEC-13E4C309FEC1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0"/>
      <dgm:spPr bwMode="auto"/>
      <dgm:t>
        <a:bodyPr/>
        <a:lstStyle/>
        <a:p>
          <a:pPr>
            <a:defRPr/>
          </a:pPr>
          <a:endParaRPr lang="ru-RU"/>
        </a:p>
      </dgm:t>
    </dgm:pt>
    <dgm:pt modelId="{6D014AD5-2994-46AD-84A5-775EC8D0E8D5}">
      <dgm:prSet phldr="0" phldrT="[Текст]"/>
      <dgm:spPr bwMode="auto"/>
      <dgm:t>
        <a:bodyPr vertOverflow="overflow" horzOverflow="overflow" vert="horz" rtlCol="0" fromWordArt="0" anchor="ctr" forceAA="0" upright="0" compatLnSpc="0"/>
        <a:lstStyle/>
        <a:p>
          <a:pPr marL="0" indent="0" algn="ctr" defTabSz="244474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/>
            <a:t>МФЦ</a:t>
          </a:r>
          <a:endParaRPr/>
        </a:p>
      </dgm:t>
    </dgm:pt>
    <dgm:pt modelId="{D0AABAF1-F53B-4E0D-85D6-A7F25A49CE51}" type="parTrans" cxnId="{08AFA6B0-53B6-47EB-8FCB-0FFF075A5847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ABEEE99A-1544-41F6-BCCD-9F2272C03682}" type="sibTrans" cxnId="{08AFA6B0-53B6-47EB-8FCB-0FFF075A5847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A8256BEB-65B2-4963-B28B-6241A916DC0C}">
      <dgm:prSet phldr="0" phldrT="[Текст]"/>
      <dgm:spPr bwMode="auto"/>
      <dgm:t>
        <a:bodyPr vertOverflow="overflow" horzOverflow="overflow" vert="horz" rtlCol="0" fromWordArt="0" anchor="ctr" forceAA="0" upright="0" compatLnSpc="0"/>
        <a:lstStyle/>
        <a:p>
          <a:pPr marL="0" indent="0" algn="ctr" defTabSz="200025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/>
            <a:t>52</a:t>
          </a:r>
          <a:endParaRPr/>
        </a:p>
      </dgm:t>
    </dgm:pt>
    <dgm:pt modelId="{0E020DCD-750B-43E2-A9A5-A3E3FB0BFE39}" type="parTrans" cxnId="{E4BF0836-857C-4207-A41A-DD0C0935EE8A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978FD0D3-56F0-4D89-8FF7-EE7B868FB892}" type="sibTrans" cxnId="{E4BF0836-857C-4207-A41A-DD0C0935EE8A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54872927-E11F-41FD-8499-E184500C5644}">
      <dgm:prSet phldr="0" phldrT="[Текст]"/>
      <dgm:spPr bwMode="auto"/>
      <dgm:t>
        <a:bodyPr vertOverflow="overflow" horzOverflow="overflow" vert="horz" rtlCol="0" fromWordArt="0" anchor="ctr" forceAA="0" upright="0" compatLnSpc="0"/>
        <a:lstStyle/>
        <a:p>
          <a:pPr marL="0" indent="0" algn="ctr" defTabSz="200025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/>
            <a:t>467</a:t>
          </a:r>
          <a:endParaRPr/>
        </a:p>
      </dgm:t>
    </dgm:pt>
    <dgm:pt modelId="{97FDD96D-F9F4-42AD-9CD5-23A89E4B9624}" type="parTrans" cxnId="{C1963ECC-90FC-49AB-9E68-69D36422EAA6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BF095AD9-87D7-426A-BFF7-5E0E41C82C6E}" type="sibTrans" cxnId="{C1963ECC-90FC-49AB-9E68-69D36422EAA6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2AB7A064-5978-4A3E-808E-D48310751EC7}">
      <dgm:prSet phldr="0" phldrT="[Текст]"/>
      <dgm:spPr bwMode="auto"/>
      <dgm:t>
        <a:bodyPr vertOverflow="overflow" horzOverflow="overflow" vert="horz" rtlCol="0" fromWordArt="0" anchor="ctr" forceAA="0" upright="0" compatLnSpc="0"/>
        <a:lstStyle/>
        <a:p>
          <a:pPr marL="0" indent="0" algn="ctr" defTabSz="244474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/>
            <a:t>Ведомство</a:t>
          </a:r>
          <a:endParaRPr/>
        </a:p>
      </dgm:t>
    </dgm:pt>
    <dgm:pt modelId="{EE0FF0BC-25E2-4F81-BE34-F4FE9345D2E4}" type="parTrans" cxnId="{799951D3-A444-40AA-A53C-C1D7CFDDB25B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14BACE30-A370-408D-9CCF-04C2A3C3017E}" type="sibTrans" cxnId="{799951D3-A444-40AA-A53C-C1D7CFDDB25B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A6110D3E-F281-4E6B-9C64-5F68951826AA}">
      <dgm:prSet phldr="0" phldrT="[Текст]"/>
      <dgm:spPr bwMode="auto"/>
      <dgm:t>
        <a:bodyPr vertOverflow="overflow" horzOverflow="overflow" vert="horz" rtlCol="0" fromWordArt="0" anchor="ctr" forceAA="0" upright="0" compatLnSpc="0"/>
        <a:lstStyle/>
        <a:p>
          <a:pPr marL="0" indent="0" algn="ctr" defTabSz="200025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/>
            <a:t>56</a:t>
          </a:r>
          <a:endParaRPr/>
        </a:p>
      </dgm:t>
    </dgm:pt>
    <dgm:pt modelId="{D818436D-3D50-4FC1-8DF2-8999CE7AA178}" type="parTrans" cxnId="{FA3C23B3-9487-430D-8B8E-3962F4960269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F94B18CB-6250-415A-91F5-B2E4DABF1154}" type="sibTrans" cxnId="{FA3C23B3-9487-430D-8B8E-3962F4960269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77694FBC-D283-423C-B43C-E5082DACD5F2}">
      <dgm:prSet phldr="0" phldrT="[Текст]"/>
      <dgm:spPr bwMode="auto"/>
      <dgm:t>
        <a:bodyPr vertOverflow="overflow" horzOverflow="overflow" vert="horz" rtlCol="0" fromWordArt="0" anchor="ctr" forceAA="0" upright="0" compatLnSpc="0"/>
        <a:lstStyle/>
        <a:p>
          <a:pPr marL="0" indent="0" algn="ctr" defTabSz="200025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/>
            <a:t>59</a:t>
          </a:r>
          <a:endParaRPr/>
        </a:p>
      </dgm:t>
    </dgm:pt>
    <dgm:pt modelId="{9C16FAAD-DFAE-4B24-90C5-3D3F217CB63A}" type="parTrans" cxnId="{767C873A-3128-40CE-828B-067FEEC5CD21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9C6BB904-6B87-49ED-8666-D73387B7530A}" type="sibTrans" cxnId="{767C873A-3128-40CE-828B-067FEEC5CD21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5448BE68-B7EB-47A3-A4F6-B178D965BBEA}">
      <dgm:prSet phldr="0" phldrT="[Текст]"/>
      <dgm:spPr bwMode="auto"/>
      <dgm:t>
        <a:bodyPr vertOverflow="overflow" horzOverflow="overflow" vert="horz" rtlCol="0" fromWordArt="0" anchor="ctr" forceAA="0" upright="0" compatLnSpc="0"/>
        <a:lstStyle/>
        <a:p>
          <a:pPr marL="0" indent="0" algn="ctr" defTabSz="244474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/>
            <a:t>ЕПГУ</a:t>
          </a:r>
          <a:endParaRPr/>
        </a:p>
      </dgm:t>
    </dgm:pt>
    <dgm:pt modelId="{18ACFD83-0366-496B-A594-A60B22056746}" type="parTrans" cxnId="{F641E593-2AB2-40CC-A979-AAF72A880EFF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55CBCC9C-4B56-4D54-8CEB-318CBBDA9373}" type="sibTrans" cxnId="{F641E593-2AB2-40CC-A979-AAF72A880EFF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04C0E0B1-BC1A-4D80-BF6F-F6DAF6098910}">
      <dgm:prSet phldr="0" phldrT="[Текст]"/>
      <dgm:spPr bwMode="auto"/>
      <dgm:t>
        <a:bodyPr vertOverflow="overflow" horzOverflow="overflow" vert="horz" rtlCol="0" fromWordArt="0" anchor="ctr" forceAA="0" upright="0" compatLnSpc="0"/>
        <a:lstStyle/>
        <a:p>
          <a:pPr marL="0" indent="0" algn="ctr" defTabSz="200025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/>
            <a:t>7</a:t>
          </a:r>
          <a:endParaRPr/>
        </a:p>
      </dgm:t>
    </dgm:pt>
    <dgm:pt modelId="{ABDE751D-79BD-4AB6-BFA4-C709854D56C2}" type="parTrans" cxnId="{96F052A8-4B7D-4B28-8702-2A50E8D1DD81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1AA5B905-6B6A-418D-8F3F-63ED6FB9D151}" type="sibTrans" cxnId="{96F052A8-4B7D-4B28-8702-2A50E8D1DD81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C8B1962B-C116-40C0-B352-CDA077721514}">
      <dgm:prSet phldr="0" phldrT="[Текст]"/>
      <dgm:spPr bwMode="auto"/>
      <dgm:t>
        <a:bodyPr vertOverflow="overflow" horzOverflow="overflow" vert="horz" rtlCol="0" fromWordArt="0" anchor="ctr" forceAA="0" upright="0" compatLnSpc="0"/>
        <a:lstStyle/>
        <a:p>
          <a:pPr marL="0" indent="0" algn="ctr" defTabSz="200025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/>
            <a:t>61</a:t>
          </a:r>
          <a:endParaRPr/>
        </a:p>
      </dgm:t>
    </dgm:pt>
    <dgm:pt modelId="{9B897A9A-FD63-4C8F-AC8E-F3A7C335F6E0}" type="parTrans" cxnId="{3C70E898-F041-48C5-9801-D8B92800EC25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6547BB4E-017D-43C5-9D16-BE28186FA2AC}" type="sibTrans" cxnId="{3C70E898-F041-48C5-9801-D8B92800EC25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1D406211-A01C-4525-8667-A361AE69F769}" type="pres">
      <dgm:prSet presAssocID="{7493E53B-C3D5-4491-ACEC-13E4C309FEC1}" presName="Name0" presStyleCnt="0">
        <dgm:presLayoutVars>
          <dgm:chPref val="3"/>
          <dgm:dir val="norm"/>
          <dgm:animLvl val="lvl"/>
          <dgm:resizeHandles val="exact"/>
        </dgm:presLayoutVars>
      </dgm:prSet>
      <dgm:spPr bwMode="auto"/>
    </dgm:pt>
    <dgm:pt modelId="{662C8172-439A-4117-88F1-B74F54BC4377}" type="pres">
      <dgm:prSet presAssocID="{6D014AD5-2994-46AD-84A5-775EC8D0E8D5}" presName="horFlow" presStyleCnt="0"/>
      <dgm:spPr bwMode="auto"/>
    </dgm:pt>
    <dgm:pt modelId="{85895A3C-4E7E-4556-97C7-DE2A8081E306}" type="pres">
      <dgm:prSet custLinFactX="1164" presAssocID="{6D014AD5-2994-46AD-84A5-775EC8D0E8D5}" presName="bigChev" presStyleLbl="node1" presStyleIdx="0" presStyleCnt="3"/>
      <dgm:spPr bwMode="auto">
        <a:solidFill>
          <a:schemeClr val="bg1">
            <a:lumMod val="65000"/>
          </a:schemeClr>
        </a:solidFill>
      </dgm:spPr>
    </dgm:pt>
    <dgm:pt modelId="{4EF0F1AB-34BF-43CA-B364-525F7EA1612F}" type="pres">
      <dgm:prSet presAssocID="{0E020DCD-750B-43E2-A9A5-A3E3FB0BFE39}" presName="parTrans" presStyleCnt="0"/>
      <dgm:spPr bwMode="auto"/>
    </dgm:pt>
    <dgm:pt modelId="{75A22078-229C-4323-B876-478566E47183}" type="pres">
      <dgm:prSet presAssocID="{A8256BEB-65B2-4963-B28B-6241A916DC0C}" presName="node" presStyleLbl="alignAccFollowNode1" presStyleIdx="0" presStyleCnt="6">
        <dgm:presLayoutVars>
          <dgm:bulletEnabled val="1"/>
        </dgm:presLayoutVars>
      </dgm:prSet>
      <dgm:spPr bwMode="auto">
        <a:solidFill>
          <a:schemeClr val="bg1">
            <a:lumMod val="85000"/>
            <a:alpha val="90000"/>
          </a:schemeClr>
        </a:solidFill>
      </dgm:spPr>
    </dgm:pt>
    <dgm:pt modelId="{ABE2B76A-F71C-4DD2-B850-3C815EB52FBC}" type="pres">
      <dgm:prSet presAssocID="{978FD0D3-56F0-4D89-8FF7-EE7B868FB892}" presName="sibTrans" presStyleCnt="0"/>
      <dgm:spPr bwMode="auto"/>
    </dgm:pt>
    <dgm:pt modelId="{19A80E39-68AD-4331-9504-ED9FAACEAA9B}" type="pres">
      <dgm:prSet presAssocID="{54872927-E11F-41FD-8499-E184500C5644}" presName="node" presStyleLbl="alignAccFollowNode1" presStyleIdx="1" presStyleCnt="6">
        <dgm:presLayoutVars>
          <dgm:bulletEnabled val="1"/>
        </dgm:presLayoutVars>
      </dgm:prSet>
      <dgm:spPr bwMode="auto">
        <a:solidFill>
          <a:schemeClr val="bg1">
            <a:lumMod val="75000"/>
            <a:alpha val="90000"/>
          </a:schemeClr>
        </a:solidFill>
      </dgm:spPr>
    </dgm:pt>
    <dgm:pt modelId="{EC0D6906-4190-4029-98CB-89FCF4D022B3}" type="pres">
      <dgm:prSet presAssocID="{6D014AD5-2994-46AD-84A5-775EC8D0E8D5}" presName="vSp" presStyleCnt="0"/>
      <dgm:spPr bwMode="auto"/>
    </dgm:pt>
    <dgm:pt modelId="{7466D3EE-67BE-4CAF-AA6F-10E05AEBFF49}" type="pres">
      <dgm:prSet presAssocID="{2AB7A064-5978-4A3E-808E-D48310751EC7}" presName="horFlow" presStyleCnt="0"/>
      <dgm:spPr bwMode="auto"/>
    </dgm:pt>
    <dgm:pt modelId="{31D7B074-CFF3-4B5D-8CAB-488739533FD6}" type="pres">
      <dgm:prSet presAssocID="{2AB7A064-5978-4A3E-808E-D48310751EC7}" presName="bigChev" presStyleLbl="node1" presStyleIdx="1" presStyleCnt="3"/>
      <dgm:spPr bwMode="auto">
        <a:solidFill>
          <a:schemeClr val="bg1">
            <a:lumMod val="65000"/>
          </a:schemeClr>
        </a:solidFill>
      </dgm:spPr>
    </dgm:pt>
    <dgm:pt modelId="{A852FE7F-3AC5-4A32-97B8-11D98543C514}" type="pres">
      <dgm:prSet presAssocID="{D818436D-3D50-4FC1-8DF2-8999CE7AA178}" presName="parTrans" presStyleCnt="0"/>
      <dgm:spPr bwMode="auto"/>
    </dgm:pt>
    <dgm:pt modelId="{D07C41C3-E19B-4C49-B2F6-1F6B2F227893}" type="pres">
      <dgm:prSet presAssocID="{A6110D3E-F281-4E6B-9C64-5F68951826AA}" presName="node" presStyleLbl="alignAccFollowNode1" presStyleIdx="2" presStyleCnt="6">
        <dgm:presLayoutVars>
          <dgm:bulletEnabled val="1"/>
        </dgm:presLayoutVars>
      </dgm:prSet>
      <dgm:spPr bwMode="auto">
        <a:solidFill>
          <a:schemeClr val="bg1">
            <a:lumMod val="85000"/>
            <a:alpha val="90000"/>
          </a:schemeClr>
        </a:solidFill>
      </dgm:spPr>
    </dgm:pt>
    <dgm:pt modelId="{3BEE12DD-1907-419D-90D8-D31A7B192EA3}" type="pres">
      <dgm:prSet presAssocID="{F94B18CB-6250-415A-91F5-B2E4DABF1154}" presName="sibTrans" presStyleCnt="0"/>
      <dgm:spPr bwMode="auto"/>
    </dgm:pt>
    <dgm:pt modelId="{C3DE2D46-C52B-4831-8B24-DF1157442FC7}" type="pres">
      <dgm:prSet presAssocID="{77694FBC-D283-423C-B43C-E5082DACD5F2}" presName="node" presStyleLbl="alignAccFollowNode1" presStyleIdx="3" presStyleCnt="6">
        <dgm:presLayoutVars>
          <dgm:bulletEnabled val="1"/>
        </dgm:presLayoutVars>
      </dgm:prSet>
      <dgm:spPr bwMode="auto">
        <a:solidFill>
          <a:schemeClr val="bg1">
            <a:lumMod val="85000"/>
            <a:alpha val="90000"/>
          </a:schemeClr>
        </a:solidFill>
      </dgm:spPr>
    </dgm:pt>
    <dgm:pt modelId="{2E9643EE-70CB-41D0-BD3A-7CD05F3F1556}" type="pres">
      <dgm:prSet presAssocID="{2AB7A064-5978-4A3E-808E-D48310751EC7}" presName="vSp" presStyleCnt="0"/>
      <dgm:spPr bwMode="auto"/>
    </dgm:pt>
    <dgm:pt modelId="{1270E91C-64E9-4BEE-ADC9-32EB91B83037}" type="pres">
      <dgm:prSet presAssocID="{5448BE68-B7EB-47A3-A4F6-B178D965BBEA}" presName="horFlow" presStyleCnt="0"/>
      <dgm:spPr bwMode="auto"/>
    </dgm:pt>
    <dgm:pt modelId="{B6F0F940-10C3-404D-ACB0-0E387F4D95B4}" type="pres">
      <dgm:prSet presAssocID="{5448BE68-B7EB-47A3-A4F6-B178D965BBEA}" presName="bigChev" presStyleLbl="node1" presStyleIdx="2" presStyleCnt="3"/>
      <dgm:spPr bwMode="auto">
        <a:solidFill>
          <a:schemeClr val="bg1">
            <a:lumMod val="65000"/>
          </a:schemeClr>
        </a:solidFill>
      </dgm:spPr>
    </dgm:pt>
    <dgm:pt modelId="{3BF667BF-9DC8-495E-AB3A-8F1A48248367}" type="pres">
      <dgm:prSet presAssocID="{ABDE751D-79BD-4AB6-BFA4-C709854D56C2}" presName="parTrans" presStyleCnt="0"/>
      <dgm:spPr bwMode="auto"/>
    </dgm:pt>
    <dgm:pt modelId="{12BDF8AC-A7FF-450B-BDEA-6BE2C60C7599}" type="pres">
      <dgm:prSet presAssocID="{04C0E0B1-BC1A-4D80-BF6F-F6DAF6098910}" presName="node" presStyleLbl="alignAccFollowNode1" presStyleIdx="4" presStyleCnt="6">
        <dgm:presLayoutVars>
          <dgm:bulletEnabled val="1"/>
        </dgm:presLayoutVars>
      </dgm:prSet>
      <dgm:spPr bwMode="auto">
        <a:solidFill>
          <a:schemeClr val="bg1">
            <a:lumMod val="85000"/>
            <a:alpha val="90000"/>
          </a:schemeClr>
        </a:solidFill>
      </dgm:spPr>
    </dgm:pt>
    <dgm:pt modelId="{AD13324E-FCE2-4BB1-BB28-1D2586970F8A}" type="pres">
      <dgm:prSet presAssocID="{1AA5B905-6B6A-418D-8F3F-63ED6FB9D151}" presName="sibTrans" presStyleCnt="0"/>
      <dgm:spPr bwMode="auto"/>
    </dgm:pt>
    <dgm:pt modelId="{BFF6FEE7-A36B-4F85-AD89-85C355356B6A}" type="pres">
      <dgm:prSet presAssocID="{C8B1962B-C116-40C0-B352-CDA077721514}" presName="node" presStyleLbl="alignAccFollowNode1" presStyleIdx="5" presStyleCnt="6">
        <dgm:presLayoutVars>
          <dgm:bulletEnabled val="1"/>
        </dgm:presLayoutVars>
      </dgm:prSet>
      <dgm:spPr bwMode="auto">
        <a:solidFill>
          <a:schemeClr val="bg1">
            <a:lumMod val="75000"/>
            <a:alpha val="90000"/>
          </a:schemeClr>
        </a:solidFill>
      </dgm:spPr>
    </dgm:pt>
  </dgm:ptLst>
  <dgm:cxnLst>
    <dgm:cxn modelId="{E4BF0836-857C-4207-A41A-DD0C0935EE8A}" srcId="{6D014AD5-2994-46AD-84A5-775EC8D0E8D5}" destId="{A8256BEB-65B2-4963-B28B-6241A916DC0C}" srcOrd="0" destOrd="0" parTransId="{0E020DCD-750B-43E2-A9A5-A3E3FB0BFE39}" sibTransId="{978FD0D3-56F0-4D89-8FF7-EE7B868FB892}"/>
    <dgm:cxn modelId="{767C873A-3128-40CE-828B-067FEEC5CD21}" srcId="{2AB7A064-5978-4A3E-808E-D48310751EC7}" destId="{77694FBC-D283-423C-B43C-E5082DACD5F2}" srcOrd="1" destOrd="0" parTransId="{9C16FAAD-DFAE-4B24-90C5-3D3F217CB63A}" sibTransId="{9C6BB904-6B87-49ED-8666-D73387B7530A}"/>
    <dgm:cxn modelId="{205A2E3F-BA01-4C90-BD4F-9668F179D792}" type="presOf" srcId="{2AB7A064-5978-4A3E-808E-D48310751EC7}" destId="{31D7B074-CFF3-4B5D-8CAB-488739533FD6}" srcOrd="0" destOrd="0" presId="urn:microsoft.com/office/officeart/2005/8/layout/lProcess3"/>
    <dgm:cxn modelId="{358E1E68-F6D9-400D-8636-445E8FB13152}" type="presOf" srcId="{6D014AD5-2994-46AD-84A5-775EC8D0E8D5}" destId="{85895A3C-4E7E-4556-97C7-DE2A8081E306}" srcOrd="0" destOrd="0" presId="urn:microsoft.com/office/officeart/2005/8/layout/lProcess3"/>
    <dgm:cxn modelId="{4475E459-5593-496D-AFB1-1C0269479882}" type="presOf" srcId="{04C0E0B1-BC1A-4D80-BF6F-F6DAF6098910}" destId="{12BDF8AC-A7FF-450B-BDEA-6BE2C60C7599}" srcOrd="0" destOrd="0" presId="urn:microsoft.com/office/officeart/2005/8/layout/lProcess3"/>
    <dgm:cxn modelId="{F641E593-2AB2-40CC-A979-AAF72A880EFF}" srcId="{7493E53B-C3D5-4491-ACEC-13E4C309FEC1}" destId="{5448BE68-B7EB-47A3-A4F6-B178D965BBEA}" srcOrd="2" destOrd="0" parTransId="{18ACFD83-0366-496B-A594-A60B22056746}" sibTransId="{55CBCC9C-4B56-4D54-8CEB-318CBBDA9373}"/>
    <dgm:cxn modelId="{3C70E898-F041-48C5-9801-D8B92800EC25}" srcId="{5448BE68-B7EB-47A3-A4F6-B178D965BBEA}" destId="{C8B1962B-C116-40C0-B352-CDA077721514}" srcOrd="1" destOrd="0" parTransId="{9B897A9A-FD63-4C8F-AC8E-F3A7C335F6E0}" sibTransId="{6547BB4E-017D-43C5-9D16-BE28186FA2AC}"/>
    <dgm:cxn modelId="{BF88DB99-F0D1-4818-97C6-2F87CB54288E}" type="presOf" srcId="{A8256BEB-65B2-4963-B28B-6241A916DC0C}" destId="{75A22078-229C-4323-B876-478566E47183}" srcOrd="0" destOrd="0" presId="urn:microsoft.com/office/officeart/2005/8/layout/lProcess3"/>
    <dgm:cxn modelId="{6D6D9B9A-DD03-4170-AF3F-AE4E3F378B0E}" type="presOf" srcId="{A6110D3E-F281-4E6B-9C64-5F68951826AA}" destId="{D07C41C3-E19B-4C49-B2F6-1F6B2F227893}" srcOrd="0" destOrd="0" presId="urn:microsoft.com/office/officeart/2005/8/layout/lProcess3"/>
    <dgm:cxn modelId="{96F052A8-4B7D-4B28-8702-2A50E8D1DD81}" srcId="{5448BE68-B7EB-47A3-A4F6-B178D965BBEA}" destId="{04C0E0B1-BC1A-4D80-BF6F-F6DAF6098910}" srcOrd="0" destOrd="0" parTransId="{ABDE751D-79BD-4AB6-BFA4-C709854D56C2}" sibTransId="{1AA5B905-6B6A-418D-8F3F-63ED6FB9D151}"/>
    <dgm:cxn modelId="{E5BE7EAF-4BBB-4B16-8BAE-CE3176AF74BA}" type="presOf" srcId="{54872927-E11F-41FD-8499-E184500C5644}" destId="{19A80E39-68AD-4331-9504-ED9FAACEAA9B}" srcOrd="0" destOrd="0" presId="urn:microsoft.com/office/officeart/2005/8/layout/lProcess3"/>
    <dgm:cxn modelId="{08AFA6B0-53B6-47EB-8FCB-0FFF075A5847}" srcId="{7493E53B-C3D5-4491-ACEC-13E4C309FEC1}" destId="{6D014AD5-2994-46AD-84A5-775EC8D0E8D5}" srcOrd="0" destOrd="0" parTransId="{D0AABAF1-F53B-4E0D-85D6-A7F25A49CE51}" sibTransId="{ABEEE99A-1544-41F6-BCCD-9F2272C03682}"/>
    <dgm:cxn modelId="{C8BE65B2-EA05-4BC5-82DB-048ADC90647D}" type="presOf" srcId="{7493E53B-C3D5-4491-ACEC-13E4C309FEC1}" destId="{1D406211-A01C-4525-8667-A361AE69F769}" srcOrd="0" destOrd="0" presId="urn:microsoft.com/office/officeart/2005/8/layout/lProcess3"/>
    <dgm:cxn modelId="{FA3C23B3-9487-430D-8B8E-3962F4960269}" srcId="{2AB7A064-5978-4A3E-808E-D48310751EC7}" destId="{A6110D3E-F281-4E6B-9C64-5F68951826AA}" srcOrd="0" destOrd="0" parTransId="{D818436D-3D50-4FC1-8DF2-8999CE7AA178}" sibTransId="{F94B18CB-6250-415A-91F5-B2E4DABF1154}"/>
    <dgm:cxn modelId="{C1963ECC-90FC-49AB-9E68-69D36422EAA6}" srcId="{6D014AD5-2994-46AD-84A5-775EC8D0E8D5}" destId="{54872927-E11F-41FD-8499-E184500C5644}" srcOrd="1" destOrd="0" parTransId="{97FDD96D-F9F4-42AD-9CD5-23A89E4B9624}" sibTransId="{BF095AD9-87D7-426A-BFF7-5E0E41C82C6E}"/>
    <dgm:cxn modelId="{19E315D0-6FB7-4238-9B35-9EE4D8C15FE9}" type="presOf" srcId="{77694FBC-D283-423C-B43C-E5082DACD5F2}" destId="{C3DE2D46-C52B-4831-8B24-DF1157442FC7}" srcOrd="0" destOrd="0" presId="urn:microsoft.com/office/officeart/2005/8/layout/lProcess3"/>
    <dgm:cxn modelId="{799951D3-A444-40AA-A53C-C1D7CFDDB25B}" srcId="{7493E53B-C3D5-4491-ACEC-13E4C309FEC1}" destId="{2AB7A064-5978-4A3E-808E-D48310751EC7}" srcOrd="1" destOrd="0" parTransId="{EE0FF0BC-25E2-4F81-BE34-F4FE9345D2E4}" sibTransId="{14BACE30-A370-408D-9CCF-04C2A3C3017E}"/>
    <dgm:cxn modelId="{4E0B10D4-2210-47EA-997F-3AAB05DF09F5}" type="presOf" srcId="{C8B1962B-C116-40C0-B352-CDA077721514}" destId="{BFF6FEE7-A36B-4F85-AD89-85C355356B6A}" srcOrd="0" destOrd="0" presId="urn:microsoft.com/office/officeart/2005/8/layout/lProcess3"/>
    <dgm:cxn modelId="{6EA73BF2-07EF-4997-AAB7-38608A7DBCDD}" type="presOf" srcId="{5448BE68-B7EB-47A3-A4F6-B178D965BBEA}" destId="{B6F0F940-10C3-404D-ACB0-0E387F4D95B4}" srcOrd="0" destOrd="0" presId="urn:microsoft.com/office/officeart/2005/8/layout/lProcess3"/>
    <dgm:cxn modelId="{DDD62204-54F0-479A-873D-990EDD88B00E}" type="presParOf" srcId="{1D406211-A01C-4525-8667-A361AE69F769}" destId="{662C8172-439A-4117-88F1-B74F54BC4377}" srcOrd="0" destOrd="0" presId="urn:microsoft.com/office/officeart/2005/8/layout/lProcess3"/>
    <dgm:cxn modelId="{B6E37B3E-F3A9-4519-B4A4-24CBA23AB362}" type="presParOf" srcId="{662C8172-439A-4117-88F1-B74F54BC4377}" destId="{85895A3C-4E7E-4556-97C7-DE2A8081E306}" srcOrd="0" destOrd="0" presId="urn:microsoft.com/office/officeart/2005/8/layout/lProcess3"/>
    <dgm:cxn modelId="{1127637C-8EF2-497D-B83A-DB97F7646C21}" type="presParOf" srcId="{662C8172-439A-4117-88F1-B74F54BC4377}" destId="{4EF0F1AB-34BF-43CA-B364-525F7EA1612F}" srcOrd="1" destOrd="0" presId="urn:microsoft.com/office/officeart/2005/8/layout/lProcess3"/>
    <dgm:cxn modelId="{8B87A9A7-9F1B-4A7C-9001-D621FC034484}" type="presParOf" srcId="{662C8172-439A-4117-88F1-B74F54BC4377}" destId="{75A22078-229C-4323-B876-478566E47183}" srcOrd="2" destOrd="0" presId="urn:microsoft.com/office/officeart/2005/8/layout/lProcess3"/>
    <dgm:cxn modelId="{0E2C7DB7-0F6B-48BF-B544-C041E2B4EF27}" type="presParOf" srcId="{662C8172-439A-4117-88F1-B74F54BC4377}" destId="{ABE2B76A-F71C-4DD2-B850-3C815EB52FBC}" srcOrd="3" destOrd="0" presId="urn:microsoft.com/office/officeart/2005/8/layout/lProcess3"/>
    <dgm:cxn modelId="{1CE20A60-F337-4A01-8E15-7EDCBA287EDD}" type="presParOf" srcId="{662C8172-439A-4117-88F1-B74F54BC4377}" destId="{19A80E39-68AD-4331-9504-ED9FAACEAA9B}" srcOrd="4" destOrd="0" presId="urn:microsoft.com/office/officeart/2005/8/layout/lProcess3"/>
    <dgm:cxn modelId="{713AC423-CACA-42F1-B5F8-8C04BBBD7C7A}" type="presParOf" srcId="{1D406211-A01C-4525-8667-A361AE69F769}" destId="{EC0D6906-4190-4029-98CB-89FCF4D022B3}" srcOrd="1" destOrd="0" presId="urn:microsoft.com/office/officeart/2005/8/layout/lProcess3"/>
    <dgm:cxn modelId="{6DC47C8F-0C52-4D22-8463-D61AD6EAFAA4}" type="presParOf" srcId="{1D406211-A01C-4525-8667-A361AE69F769}" destId="{7466D3EE-67BE-4CAF-AA6F-10E05AEBFF49}" srcOrd="2" destOrd="0" presId="urn:microsoft.com/office/officeart/2005/8/layout/lProcess3"/>
    <dgm:cxn modelId="{F207FF37-F720-4397-A5BD-F001C1C347E8}" type="presParOf" srcId="{7466D3EE-67BE-4CAF-AA6F-10E05AEBFF49}" destId="{31D7B074-CFF3-4B5D-8CAB-488739533FD6}" srcOrd="0" destOrd="0" presId="urn:microsoft.com/office/officeart/2005/8/layout/lProcess3"/>
    <dgm:cxn modelId="{7C1D3B69-DA8C-484B-A839-A3B153554C14}" type="presParOf" srcId="{7466D3EE-67BE-4CAF-AA6F-10E05AEBFF49}" destId="{A852FE7F-3AC5-4A32-97B8-11D98543C514}" srcOrd="1" destOrd="0" presId="urn:microsoft.com/office/officeart/2005/8/layout/lProcess3"/>
    <dgm:cxn modelId="{6AD8AAD1-8D8F-4DA8-B34E-46EEDDD468B0}" type="presParOf" srcId="{7466D3EE-67BE-4CAF-AA6F-10E05AEBFF49}" destId="{D07C41C3-E19B-4C49-B2F6-1F6B2F227893}" srcOrd="2" destOrd="0" presId="urn:microsoft.com/office/officeart/2005/8/layout/lProcess3"/>
    <dgm:cxn modelId="{C1B00F88-291E-48DD-A832-4149029442B1}" type="presParOf" srcId="{7466D3EE-67BE-4CAF-AA6F-10E05AEBFF49}" destId="{3BEE12DD-1907-419D-90D8-D31A7B192EA3}" srcOrd="3" destOrd="0" presId="urn:microsoft.com/office/officeart/2005/8/layout/lProcess3"/>
    <dgm:cxn modelId="{6532D4BF-CF27-4240-8F46-1D0FCC522995}" type="presParOf" srcId="{7466D3EE-67BE-4CAF-AA6F-10E05AEBFF49}" destId="{C3DE2D46-C52B-4831-8B24-DF1157442FC7}" srcOrd="4" destOrd="0" presId="urn:microsoft.com/office/officeart/2005/8/layout/lProcess3"/>
    <dgm:cxn modelId="{39AA078B-4D6A-4B53-8773-8C37FE52905D}" type="presParOf" srcId="{1D406211-A01C-4525-8667-A361AE69F769}" destId="{2E9643EE-70CB-41D0-BD3A-7CD05F3F1556}" srcOrd="3" destOrd="0" presId="urn:microsoft.com/office/officeart/2005/8/layout/lProcess3"/>
    <dgm:cxn modelId="{6142339C-EC8A-454A-B737-5D2176C3E5AF}" type="presParOf" srcId="{1D406211-A01C-4525-8667-A361AE69F769}" destId="{1270E91C-64E9-4BEE-ADC9-32EB91B83037}" srcOrd="4" destOrd="0" presId="urn:microsoft.com/office/officeart/2005/8/layout/lProcess3"/>
    <dgm:cxn modelId="{20054095-FCA1-4EEA-AC38-D13D74B11EE1}" type="presParOf" srcId="{1270E91C-64E9-4BEE-ADC9-32EB91B83037}" destId="{B6F0F940-10C3-404D-ACB0-0E387F4D95B4}" srcOrd="0" destOrd="0" presId="urn:microsoft.com/office/officeart/2005/8/layout/lProcess3"/>
    <dgm:cxn modelId="{5983661F-3BCA-4625-A2A6-E0991E430384}" type="presParOf" srcId="{1270E91C-64E9-4BEE-ADC9-32EB91B83037}" destId="{3BF667BF-9DC8-495E-AB3A-8F1A48248367}" srcOrd="1" destOrd="0" presId="urn:microsoft.com/office/officeart/2005/8/layout/lProcess3"/>
    <dgm:cxn modelId="{9FEBBC40-FD71-4A0D-9856-D70AF64E3572}" type="presParOf" srcId="{1270E91C-64E9-4BEE-ADC9-32EB91B83037}" destId="{12BDF8AC-A7FF-450B-BDEA-6BE2C60C7599}" srcOrd="2" destOrd="0" presId="urn:microsoft.com/office/officeart/2005/8/layout/lProcess3"/>
    <dgm:cxn modelId="{37C3848A-73C6-4207-8A07-4BB364F05AB9}" type="presParOf" srcId="{1270E91C-64E9-4BEE-ADC9-32EB91B83037}" destId="{AD13324E-FCE2-4BB1-BB28-1D2586970F8A}" srcOrd="3" destOrd="0" presId="urn:microsoft.com/office/officeart/2005/8/layout/lProcess3"/>
    <dgm:cxn modelId="{7EB6BA4C-33A4-4B71-BFEB-647F1F37EE0F}" type="presParOf" srcId="{1270E91C-64E9-4BEE-ADC9-32EB91B83037}" destId="{BFF6FEE7-A36B-4F85-AD89-85C355356B6A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 xmlns:r="http://schemas.openxmlformats.org/officeDocument/2006/relationships">
  <dgm:ptLst>
    <dgm:pt modelId="{B9056672-749D-4A84-BD9B-1887D7E4B178}" type="doc">
      <dgm:prSet loTypeId="urn:microsoft.com/office/officeart/2005/8/layout/cycle4" loCatId="matrix" qsTypeId="urn:microsoft.com/office/officeart/2005/8/quickstyle/simple1" qsCatId="simple" csTypeId="urn:microsoft.com/office/officeart/2005/8/colors/accent1_2" csCatId="accent1" phldr="0"/>
      <dgm:spPr bwMode="auto"/>
      <dgm:t>
        <a:bodyPr/>
        <a:lstStyle/>
        <a:p>
          <a:pPr>
            <a:defRPr/>
          </a:pPr>
          <a:endParaRPr lang="ru-RU"/>
        </a:p>
      </dgm:t>
    </dgm:pt>
    <dgm:pt modelId="{A444C0AF-2669-4264-AA18-9FA813B79A0C}">
      <dgm:prSet phldr="0" phldrT="[Текст]" custT="1"/>
      <dgm:spPr bwMode="auto"/>
      <dgm:t>
        <a:bodyPr vertOverflow="overflow" horzOverflow="overflow" vert="horz" rtlCol="0" fromWordArt="0" anchor="ctr" forceAA="0" upright="0" compatLnSpc="0"/>
        <a:lstStyle/>
        <a:p>
          <a:pPr marL="0" indent="0" algn="ctr" defTabSz="1466848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endParaRPr sz="600"/>
        </a:p>
      </dgm:t>
    </dgm:pt>
    <dgm:pt modelId="{3F060EC2-A79A-4601-A58B-4371AB0A5376}" type="parTrans" cxnId="{4D107A85-4E24-4027-AC67-4BD55DF96476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DC7CB346-EE75-48C8-BABD-FCDDEF864010}" type="sibTrans" cxnId="{4D107A85-4E24-4027-AC67-4BD55DF96476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9834B0DD-25D2-4CD8-AE5E-61D4D20586E9}">
      <dgm:prSet phldr="0" phldrT="[Текст]" custT="1"/>
      <dgm:spPr bwMode="auto"/>
      <dgm:t>
        <a:bodyPr vertOverflow="overflow" horzOverflow="overflow" vert="horz" rtlCol="0" fromWordArt="0" anchor="ctr" forceAA="0" upright="0" compatLnSpc="0"/>
        <a:lstStyle/>
        <a:p>
          <a:pPr algn="ctr" defTabSz="1466848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endParaRPr sz="1400"/>
        </a:p>
      </dgm:t>
    </dgm:pt>
    <dgm:pt modelId="{0DAC9E9F-9D57-429C-BDFE-36B94FF70D67}" type="parTrans" cxnId="{8C1676EE-CEF5-4800-A8EF-0E5D656C3632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9ECC1D33-D639-43FB-9C7F-011990603F05}" type="sibTrans" cxnId="{8C1676EE-CEF5-4800-A8EF-0E5D656C3632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B34063A2-C7E5-4A62-84EF-6A45AC13407C}">
      <dgm:prSet phldr="0" phldrT="[Текст]" custT="1"/>
      <dgm:spPr bwMode="auto"/>
      <dgm:t>
        <a:bodyPr vertOverflow="overflow" horzOverflow="overflow" vert="horz" rtlCol="0" fromWordArt="0" anchor="ctr" forceAA="0" upright="0" compatLnSpc="0"/>
        <a:lstStyle/>
        <a:p>
          <a:pPr marL="0" indent="0" algn="ctr" defTabSz="1466848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endParaRPr sz="1200"/>
        </a:p>
      </dgm:t>
    </dgm:pt>
    <dgm:pt modelId="{8B28A7E4-D6A4-470A-B596-F319B1594C55}" type="parTrans" cxnId="{0C80A4E7-B7C1-418A-B4FD-3FE6CB110409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72ECC73A-71CA-4A7C-B987-A9B64832162F}" type="sibTrans" cxnId="{0C80A4E7-B7C1-418A-B4FD-3FE6CB110409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EC73E7BE-BB4A-4398-B2A4-C6B12859EDE1}">
      <dgm:prSet phldr="0" phldrT="[Текст]" custT="1"/>
      <dgm:spPr bwMode="auto"/>
      <dgm:t>
        <a:bodyPr vertOverflow="overflow" horzOverflow="overflow" vert="horz" rtlCol="0" fromWordArt="0" anchor="t" forceAA="0" upright="0" compatLnSpc="0"/>
        <a:lstStyle/>
        <a:p>
          <a:pPr algn="l" defTabSz="1466848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endParaRPr sz="1100"/>
        </a:p>
      </dgm:t>
    </dgm:pt>
    <dgm:pt modelId="{D22B09FF-6353-4CFE-A4FD-ECFC891EAE1E}" type="parTrans" cxnId="{CAD93952-A3BC-4A88-9321-E557FD3B32E9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597EF2FF-3740-4D26-9467-B6715289399C}" type="sibTrans" cxnId="{CAD93952-A3BC-4A88-9321-E557FD3B32E9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30CEC8EA-EEAA-4598-93F6-B5A743EE1E65}">
      <dgm:prSet phldr="0" phldrT="[Текст]"/>
      <dgm:spPr bwMode="auto"/>
      <dgm:t>
        <a:bodyPr vertOverflow="overflow" horzOverflow="overflow" vert="horz" rtlCol="0" fromWordArt="0" anchor="ctr" forceAA="0" upright="0" compatLnSpc="0"/>
        <a:lstStyle/>
        <a:p>
          <a:pPr>
            <a:defRPr/>
          </a:pPr>
          <a:endParaRPr/>
        </a:p>
      </dgm:t>
    </dgm:pt>
    <dgm:pt modelId="{1192D695-EA58-4305-9536-C7DB2BF0DF25}" type="parTrans" cxnId="{AE862EB0-E5C8-4073-AAF8-830D765E0FAA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A9942DB0-2110-447D-9192-09C7B06C844D}" type="sibTrans" cxnId="{AE862EB0-E5C8-4073-AAF8-830D765E0FAA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2282563C-FFC4-4907-9931-783C1643AF51}">
      <dgm:prSet phldr="0" phldrT="[Текст]" custT="1"/>
      <dgm:spPr bwMode="auto"/>
      <dgm:t>
        <a:bodyPr vertOverflow="overflow" horzOverflow="overflow" vert="horz" rtlCol="0" fromWordArt="0" anchor="t" forceAA="0" upright="0" compatLnSpc="0"/>
        <a:lstStyle/>
        <a:p>
          <a:pPr>
            <a:defRPr/>
          </a:pPr>
          <a:endParaRPr/>
        </a:p>
      </dgm:t>
    </dgm:pt>
    <dgm:pt modelId="{6339EEE5-837B-4DDC-9214-CD3B31CCF345}" type="parTrans" cxnId="{6B0F4025-3570-4AB0-8B2D-5966A6118DDF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9A2606E4-8D19-41E1-9D0C-443BE4DAB29A}" type="sibTrans" cxnId="{6B0F4025-3570-4AB0-8B2D-5966A6118DDF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EE134E4C-3F6F-4738-A0BE-49D7197E111D}">
      <dgm:prSet phldr="0" phldrT="[Текст]" custT="1"/>
      <dgm:spPr bwMode="auto"/>
      <dgm:t>
        <a:bodyPr vertOverflow="overflow" horzOverflow="overflow" vert="horz" rtlCol="0" fromWordArt="0" anchor="ctr" forceAA="0" upright="0" compatLnSpc="0"/>
        <a:lstStyle/>
        <a:p>
          <a:pPr marL="0" indent="0" algn="ctr" defTabSz="1466848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endParaRPr sz="1200"/>
        </a:p>
      </dgm:t>
    </dgm:pt>
    <dgm:pt modelId="{E539907C-7D2D-4ECB-A469-DC64CBFC5169}" type="parTrans" cxnId="{D565ABAF-229A-4E62-BDF5-9C30534ACC88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3D93E098-FBE2-45A2-9539-DADA9FE480CD}" type="sibTrans" cxnId="{D565ABAF-229A-4E62-BDF5-9C30534ACC88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0C004C0E-BB65-4C60-9D2A-9DE4996F46CF}">
      <dgm:prSet phldr="0" phldrT="[Текст]" custT="1"/>
      <dgm:spPr bwMode="auto"/>
      <dgm:t>
        <a:bodyPr vertOverflow="overflow" horzOverflow="overflow" vert="horz" rtlCol="0" fromWordArt="0" anchor="t" forceAA="0" upright="0" compatLnSpc="0"/>
        <a:lstStyle/>
        <a:p>
          <a:pPr algn="l" defTabSz="1466848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endParaRPr sz="1400"/>
        </a:p>
      </dgm:t>
    </dgm:pt>
    <dgm:pt modelId="{F618921A-B42A-4CD7-A7D3-3334FA8F906C}" type="parTrans" cxnId="{86AC7CF6-A791-46C8-97CE-39DE7F8B8DBA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EC714878-396A-4DFF-9051-8E0950527EAC}" type="sibTrans" cxnId="{86AC7CF6-A791-46C8-97CE-39DE7F8B8DBA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62C56144-E070-4D49-A28C-283D228E50D4}" type="pres">
      <dgm:prSet presAssocID="{B9056672-749D-4A84-BD9B-1887D7E4B178}" presName="cycleMatrixDiagram" presStyleCnt="0">
        <dgm:presLayoutVars>
          <dgm:chMax val="1"/>
          <dgm:dir val="norm"/>
          <dgm:animLvl val="lvl"/>
          <dgm:resizeHandles val="exact"/>
        </dgm:presLayoutVars>
      </dgm:prSet>
      <dgm:spPr bwMode="auto"/>
    </dgm:pt>
    <dgm:pt modelId="{41C6387F-6200-44AF-8135-804242E30D26}" type="pres">
      <dgm:prSet presAssocID="{B9056672-749D-4A84-BD9B-1887D7E4B178}" presName="children" presStyleCnt="0"/>
      <dgm:spPr bwMode="auto"/>
    </dgm:pt>
    <dgm:pt modelId="{466D5194-1BE6-4A2A-9F64-6E7CA75FBB1B}" type="pres">
      <dgm:prSet presAssocID="{B9056672-749D-4A84-BD9B-1887D7E4B178}" presName="child1group" presStyleCnt="0"/>
      <dgm:spPr bwMode="auto"/>
    </dgm:pt>
    <dgm:pt modelId="{AD8F0F96-E623-45B3-BB4C-28F2C5CA6547}" type="pres">
      <dgm:prSet custLinFactX="546" presAssocID="{B9056672-749D-4A84-BD9B-1887D7E4B178}" presName="child1" presStyleLbl="bgAcc1" presStyleIdx="0" presStyleCnt="4"/>
      <dgm:spPr bwMode="auto">
        <a:ln w="12700" cap="flat" cmpd="sng" algn="ctr">
          <a:solidFill>
            <a:schemeClr val="bg1">
              <a:lumMod val="50196"/>
            </a:schemeClr>
          </a:solidFill>
          <a:prstDash val="solid"/>
          <a:miter lim="800000"/>
        </a:ln>
      </dgm:spPr>
    </dgm:pt>
    <dgm:pt modelId="{1EBD46D5-BA7E-495E-BC99-BC9E127BD1A6}" type="pres">
      <dgm:prSet presAssocID="{B9056672-749D-4A84-BD9B-1887D7E4B178}" presName="child1Text" presStyleLbl="bgAcc1" presStyleIdx="0" presStyleCnt="4">
        <dgm:presLayoutVars>
          <dgm:bulletEnabled val="1"/>
        </dgm:presLayoutVars>
      </dgm:prSet>
      <dgm:spPr bwMode="auto"/>
    </dgm:pt>
    <dgm:pt modelId="{7784E49F-FF4F-41FF-AAB7-AA43D2DD8A81}" type="pres">
      <dgm:prSet presAssocID="{B9056672-749D-4A84-BD9B-1887D7E4B178}" presName="child2group" presStyleCnt="0"/>
      <dgm:spPr bwMode="auto"/>
    </dgm:pt>
    <dgm:pt modelId="{0B41E2AF-34A1-4AA3-A0A9-9D3CAC71F26B}" type="pres">
      <dgm:prSet custLinFactX="546" presAssocID="{B9056672-749D-4A84-BD9B-1887D7E4B178}" presName="child2" presStyleLbl="bgAcc1" presStyleIdx="1" presStyleCnt="4"/>
      <dgm:spPr bwMode="auto">
        <a:ln w="12700" cap="flat" cmpd="sng" algn="ctr">
          <a:solidFill>
            <a:schemeClr val="bg1">
              <a:lumMod val="50196"/>
            </a:schemeClr>
          </a:solidFill>
          <a:prstDash val="solid"/>
          <a:miter lim="800000"/>
        </a:ln>
      </dgm:spPr>
    </dgm:pt>
    <dgm:pt modelId="{F229ED95-A0F9-4F94-93AB-1558A7C227BD}" type="pres">
      <dgm:prSet presAssocID="{B9056672-749D-4A84-BD9B-1887D7E4B178}" presName="child2Text" presStyleLbl="bgAcc1" presStyleIdx="1" presStyleCnt="4">
        <dgm:presLayoutVars>
          <dgm:bulletEnabled val="1"/>
        </dgm:presLayoutVars>
      </dgm:prSet>
      <dgm:spPr bwMode="auto"/>
    </dgm:pt>
    <dgm:pt modelId="{5E717F70-2210-4A6C-992B-7C106BCA4B83}" type="pres">
      <dgm:prSet presAssocID="{B9056672-749D-4A84-BD9B-1887D7E4B178}" presName="child3group" presStyleCnt="0"/>
      <dgm:spPr bwMode="auto"/>
    </dgm:pt>
    <dgm:pt modelId="{311CFD35-D0AC-46CD-B2CA-2916D95BFAA5}" type="pres">
      <dgm:prSet presAssocID="{B9056672-749D-4A84-BD9B-1887D7E4B178}" presName="child3" presStyleLbl="bgAcc1" presStyleIdx="2" presStyleCnt="4"/>
      <dgm:spPr bwMode="auto">
        <a:ln w="12700" cap="flat" cmpd="sng" algn="ctr">
          <a:solidFill>
            <a:schemeClr val="bg1">
              <a:lumMod val="50196"/>
              <a:alpha val="99999"/>
            </a:schemeClr>
          </a:solidFill>
          <a:prstDash val="solid"/>
          <a:miter lim="800000"/>
        </a:ln>
        <a:effectLst/>
      </dgm:spPr>
    </dgm:pt>
    <dgm:pt modelId="{A6C704C6-6831-4E48-A665-5E08C9280766}" type="pres">
      <dgm:prSet presAssocID="{B9056672-749D-4A84-BD9B-1887D7E4B178}" presName="child3Text" presStyleLbl="bgAcc1" presStyleIdx="2" presStyleCnt="4">
        <dgm:presLayoutVars>
          <dgm:bulletEnabled val="1"/>
        </dgm:presLayoutVars>
      </dgm:prSet>
      <dgm:spPr bwMode="auto"/>
    </dgm:pt>
    <dgm:pt modelId="{ABC7E069-2EE6-459E-8FE8-FF100BF9246D}" type="pres">
      <dgm:prSet presAssocID="{B9056672-749D-4A84-BD9B-1887D7E4B178}" presName="child4group" presStyleCnt="0"/>
      <dgm:spPr bwMode="auto"/>
    </dgm:pt>
    <dgm:pt modelId="{99F7AF49-378B-4FEB-8685-AE6B54AA939F}" type="pres">
      <dgm:prSet presAssocID="{B9056672-749D-4A84-BD9B-1887D7E4B178}" presName="child4" presStyleLbl="bgAcc1" presStyleIdx="3" presStyleCnt="4"/>
      <dgm:spPr bwMode="auto">
        <a:ln w="12700" cap="flat" cmpd="sng" algn="ctr">
          <a:solidFill>
            <a:schemeClr val="bg1">
              <a:lumMod val="50196"/>
            </a:schemeClr>
          </a:solidFill>
          <a:prstDash val="solid"/>
          <a:miter lim="800000"/>
        </a:ln>
      </dgm:spPr>
    </dgm:pt>
    <dgm:pt modelId="{D4798670-7397-4D88-9427-F95C91EA4D8F}" type="pres">
      <dgm:prSet presAssocID="{B9056672-749D-4A84-BD9B-1887D7E4B178}" presName="child4Text" presStyleLbl="bgAcc1" presStyleIdx="3" presStyleCnt="4">
        <dgm:presLayoutVars>
          <dgm:bulletEnabled val="1"/>
        </dgm:presLayoutVars>
      </dgm:prSet>
      <dgm:spPr bwMode="auto"/>
    </dgm:pt>
    <dgm:pt modelId="{3D57FD77-4520-4727-A531-17A7EDE1CEFB}" type="pres">
      <dgm:prSet presAssocID="{B9056672-749D-4A84-BD9B-1887D7E4B178}" presName="childPlaceholder" presStyleCnt="0"/>
      <dgm:spPr bwMode="auto"/>
    </dgm:pt>
    <dgm:pt modelId="{AEC965BE-6DF7-4E06-8EC4-C3539E24C67E}" type="pres">
      <dgm:prSet presAssocID="{B9056672-749D-4A84-BD9B-1887D7E4B178}" presName="circle" presStyleCnt="0"/>
      <dgm:spPr bwMode="auto"/>
    </dgm:pt>
    <dgm:pt modelId="{69F22421-A262-476D-A586-3BBEEBD450B5}" type="pres">
      <dgm:prSet presAssocID="{B9056672-749D-4A84-BD9B-1887D7E4B178}" presName="quadrant1" presStyleLbl="node1" presStyleIdx="0" presStyleCnt="4">
        <dgm:presLayoutVars>
          <dgm:chMax val="1"/>
          <dgm:bulletEnabled val="1"/>
        </dgm:presLayoutVars>
      </dgm:prSet>
      <dgm:spPr bwMode="auto">
        <a:solidFill>
          <a:schemeClr val="bg1">
            <a:lumMod val="50000"/>
          </a:schemeClr>
        </a:solidFill>
      </dgm:spPr>
    </dgm:pt>
    <dgm:pt modelId="{FAEB43F9-7D89-4A04-885B-FF124742DC7C}" type="pres">
      <dgm:prSet custLinFactX="-1686" custLinFactY="-225" presAssocID="{B9056672-749D-4A84-BD9B-1887D7E4B178}" presName="quadrant2" presStyleLbl="node1" presStyleIdx="1" presStyleCnt="4">
        <dgm:presLayoutVars>
          <dgm:chMax val="1"/>
          <dgm:bulletEnabled val="1"/>
        </dgm:presLayoutVars>
      </dgm:prSet>
      <dgm:spPr bwMode="auto">
        <a:solidFill>
          <a:schemeClr val="bg1">
            <a:lumMod val="65000"/>
          </a:schemeClr>
        </a:solidFill>
      </dgm:spPr>
    </dgm:pt>
    <dgm:pt modelId="{57CB3968-3D28-43AF-B338-FBB935FD02CB}" type="pres">
      <dgm:prSet presAssocID="{B9056672-749D-4A84-BD9B-1887D7E4B178}" presName="quadrant3" presStyleLbl="node1" presStyleIdx="2" presStyleCnt="4">
        <dgm:presLayoutVars>
          <dgm:chMax val="1"/>
          <dgm:bulletEnabled val="1"/>
        </dgm:presLayoutVars>
      </dgm:prSet>
      <dgm:spPr bwMode="auto">
        <a:solidFill>
          <a:schemeClr val="bg1">
            <a:lumMod val="85000"/>
          </a:schemeClr>
        </a:solidFill>
      </dgm:spPr>
    </dgm:pt>
    <dgm:pt modelId="{C5EEC385-C831-4C90-B9B0-088A8F2E196A}" type="pres">
      <dgm:prSet custLinFactX="-2187" presAssocID="{B9056672-749D-4A84-BD9B-1887D7E4B178}" presName="quadrant4" presStyleLbl="node1" presStyleIdx="3" presStyleCnt="4">
        <dgm:presLayoutVars>
          <dgm:chMax val="1"/>
          <dgm:bulletEnabled val="1"/>
        </dgm:presLayoutVars>
      </dgm:prSet>
      <dgm:spPr bwMode="auto">
        <a:solidFill>
          <a:schemeClr val="bg1">
            <a:lumMod val="75000"/>
          </a:schemeClr>
        </a:solidFill>
      </dgm:spPr>
    </dgm:pt>
    <dgm:pt modelId="{D16103BE-681C-4421-AAD4-4190BF7107DD}" type="pres">
      <dgm:prSet presAssocID="{B9056672-749D-4A84-BD9B-1887D7E4B178}" presName="quadrantPlaceholder" presStyleCnt="0"/>
      <dgm:spPr bwMode="auto"/>
    </dgm:pt>
    <dgm:pt modelId="{8211D070-D4AF-4DB0-8CC1-14026DEA4F0F}" type="pres">
      <dgm:prSet custLinFactX="-4776" custLinFactY="7641" presAssocID="{B9056672-749D-4A84-BD9B-1887D7E4B178}" presName="center1" presStyleLbl="fgShp" presStyleIdx="0" presStyleCnt="2"/>
      <dgm:spPr bwMode="auto">
        <a:solidFill>
          <a:schemeClr val="bg2"/>
        </a:solidFill>
      </dgm:spPr>
    </dgm:pt>
    <dgm:pt modelId="{3D0AB88D-93F5-4990-B919-3A383F6FA124}" type="pres">
      <dgm:prSet custLinFactX="-4882" custLinFactY="-11539" presAssocID="{B9056672-749D-4A84-BD9B-1887D7E4B178}" presName="center2" presStyleLbl="fgShp" presStyleIdx="1" presStyleCnt="2"/>
      <dgm:spPr bwMode="auto">
        <a:solidFill>
          <a:schemeClr val="bg2"/>
        </a:solidFill>
      </dgm:spPr>
    </dgm:pt>
  </dgm:ptLst>
  <dgm:cxnLst>
    <dgm:cxn modelId="{D2C61F08-0486-411D-A973-7958C6A4844F}" type="presOf" srcId="{EC73E7BE-BB4A-4398-B2A4-C6B12859EDE1}" destId="{0B41E2AF-34A1-4AA3-A0A9-9D3CAC71F26B}" srcOrd="0" destOrd="0" presId="urn:microsoft.com/office/officeart/2005/8/layout/cycle4"/>
    <dgm:cxn modelId="{656ACA0A-40C9-4447-8CA4-5E625479713D}" type="presOf" srcId="{9834B0DD-25D2-4CD8-AE5E-61D4D20586E9}" destId="{AD8F0F96-E623-45B3-BB4C-28F2C5CA6547}" srcOrd="0" destOrd="0" presId="urn:microsoft.com/office/officeart/2005/8/layout/cycle4"/>
    <dgm:cxn modelId="{3A4C5C14-DEBD-4535-A003-3C75A9248C1C}" type="presOf" srcId="{A444C0AF-2669-4264-AA18-9FA813B79A0C}" destId="{69F22421-A262-476D-A586-3BBEEBD450B5}" srcOrd="0" destOrd="0" presId="urn:microsoft.com/office/officeart/2005/8/layout/cycle4"/>
    <dgm:cxn modelId="{6B0F4025-3570-4AB0-8B2D-5966A6118DDF}" srcId="{30CEC8EA-EEAA-4598-93F6-B5A743EE1E65}" destId="{2282563C-FFC4-4907-9931-783C1643AF51}" srcOrd="0" destOrd="0" parTransId="{6339EEE5-837B-4DDC-9214-CD3B31CCF345}" sibTransId="{9A2606E4-8D19-41E1-9D0C-443BE4DAB29A}"/>
    <dgm:cxn modelId="{CB234C3C-18F0-4B89-9699-568CC2BFF8BF}" type="presOf" srcId="{9834B0DD-25D2-4CD8-AE5E-61D4D20586E9}" destId="{1EBD46D5-BA7E-495E-BC99-BC9E127BD1A6}" srcOrd="1" destOrd="0" presId="urn:microsoft.com/office/officeart/2005/8/layout/cycle4"/>
    <dgm:cxn modelId="{4A304468-EEB4-498D-9CE6-5D3E05D79992}" type="presOf" srcId="{2282563C-FFC4-4907-9931-783C1643AF51}" destId="{311CFD35-D0AC-46CD-B2CA-2916D95BFAA5}" srcOrd="0" destOrd="0" presId="urn:microsoft.com/office/officeart/2005/8/layout/cycle4"/>
    <dgm:cxn modelId="{CAD93952-A3BC-4A88-9321-E557FD3B32E9}" srcId="{B34063A2-C7E5-4A62-84EF-6A45AC13407C}" destId="{EC73E7BE-BB4A-4398-B2A4-C6B12859EDE1}" srcOrd="0" destOrd="0" parTransId="{D22B09FF-6353-4CFE-A4FD-ECFC891EAE1E}" sibTransId="{597EF2FF-3740-4D26-9467-B6715289399C}"/>
    <dgm:cxn modelId="{4D107A85-4E24-4027-AC67-4BD55DF96476}" srcId="{B9056672-749D-4A84-BD9B-1887D7E4B178}" destId="{A444C0AF-2669-4264-AA18-9FA813B79A0C}" srcOrd="0" destOrd="0" parTransId="{3F060EC2-A79A-4601-A58B-4371AB0A5376}" sibTransId="{DC7CB346-EE75-48C8-BABD-FCDDEF864010}"/>
    <dgm:cxn modelId="{DC4B368A-705E-4BD9-A068-299FB3E96614}" type="presOf" srcId="{2282563C-FFC4-4907-9931-783C1643AF51}" destId="{A6C704C6-6831-4E48-A665-5E08C9280766}" srcOrd="1" destOrd="0" presId="urn:microsoft.com/office/officeart/2005/8/layout/cycle4"/>
    <dgm:cxn modelId="{BE29F793-2F1A-488F-8478-791C071EA099}" type="presOf" srcId="{30CEC8EA-EEAA-4598-93F6-B5A743EE1E65}" destId="{57CB3968-3D28-43AF-B338-FBB935FD02CB}" srcOrd="0" destOrd="0" presId="urn:microsoft.com/office/officeart/2005/8/layout/cycle4"/>
    <dgm:cxn modelId="{32FD7CA7-1384-427B-ACCE-C1B99C6F1EA1}" type="presOf" srcId="{0C004C0E-BB65-4C60-9D2A-9DE4996F46CF}" destId="{99F7AF49-378B-4FEB-8685-AE6B54AA939F}" srcOrd="0" destOrd="0" presId="urn:microsoft.com/office/officeart/2005/8/layout/cycle4"/>
    <dgm:cxn modelId="{A7B2F4AB-81E3-4D6E-B126-2D2775597922}" type="presOf" srcId="{0C004C0E-BB65-4C60-9D2A-9DE4996F46CF}" destId="{D4798670-7397-4D88-9427-F95C91EA4D8F}" srcOrd="1" destOrd="0" presId="urn:microsoft.com/office/officeart/2005/8/layout/cycle4"/>
    <dgm:cxn modelId="{A604F4AD-3561-47AE-A4FE-710BEF0BA042}" type="presOf" srcId="{EE134E4C-3F6F-4738-A0BE-49D7197E111D}" destId="{C5EEC385-C831-4C90-B9B0-088A8F2E196A}" srcOrd="0" destOrd="0" presId="urn:microsoft.com/office/officeart/2005/8/layout/cycle4"/>
    <dgm:cxn modelId="{D565ABAF-229A-4E62-BDF5-9C30534ACC88}" srcId="{B9056672-749D-4A84-BD9B-1887D7E4B178}" destId="{EE134E4C-3F6F-4738-A0BE-49D7197E111D}" srcOrd="3" destOrd="0" parTransId="{E539907C-7D2D-4ECB-A469-DC64CBFC5169}" sibTransId="{3D93E098-FBE2-45A2-9539-DADA9FE480CD}"/>
    <dgm:cxn modelId="{AE862EB0-E5C8-4073-AAF8-830D765E0FAA}" srcId="{B9056672-749D-4A84-BD9B-1887D7E4B178}" destId="{30CEC8EA-EEAA-4598-93F6-B5A743EE1E65}" srcOrd="2" destOrd="0" parTransId="{1192D695-EA58-4305-9536-C7DB2BF0DF25}" sibTransId="{A9942DB0-2110-447D-9192-09C7B06C844D}"/>
    <dgm:cxn modelId="{15C833CC-F1D9-4FFB-A926-CD6B032556C6}" type="presOf" srcId="{EC73E7BE-BB4A-4398-B2A4-C6B12859EDE1}" destId="{F229ED95-A0F9-4F94-93AB-1558A7C227BD}" srcOrd="1" destOrd="0" presId="urn:microsoft.com/office/officeart/2005/8/layout/cycle4"/>
    <dgm:cxn modelId="{0C80A4E7-B7C1-418A-B4FD-3FE6CB110409}" srcId="{B9056672-749D-4A84-BD9B-1887D7E4B178}" destId="{B34063A2-C7E5-4A62-84EF-6A45AC13407C}" srcOrd="1" destOrd="0" parTransId="{8B28A7E4-D6A4-470A-B596-F319B1594C55}" sibTransId="{72ECC73A-71CA-4A7C-B987-A9B64832162F}"/>
    <dgm:cxn modelId="{8C1676EE-CEF5-4800-A8EF-0E5D656C3632}" srcId="{A444C0AF-2669-4264-AA18-9FA813B79A0C}" destId="{9834B0DD-25D2-4CD8-AE5E-61D4D20586E9}" srcOrd="0" destOrd="0" parTransId="{0DAC9E9F-9D57-429C-BDFE-36B94FF70D67}" sibTransId="{9ECC1D33-D639-43FB-9C7F-011990603F05}"/>
    <dgm:cxn modelId="{86AC7CF6-A791-46C8-97CE-39DE7F8B8DBA}" srcId="{EE134E4C-3F6F-4738-A0BE-49D7197E111D}" destId="{0C004C0E-BB65-4C60-9D2A-9DE4996F46CF}" srcOrd="0" destOrd="0" parTransId="{F618921A-B42A-4CD7-A7D3-3334FA8F906C}" sibTransId="{EC714878-396A-4DFF-9051-8E0950527EAC}"/>
    <dgm:cxn modelId="{65CB7DFA-51A5-4A52-94E5-666B03FCC509}" type="presOf" srcId="{B34063A2-C7E5-4A62-84EF-6A45AC13407C}" destId="{FAEB43F9-7D89-4A04-885B-FF124742DC7C}" srcOrd="0" destOrd="0" presId="urn:microsoft.com/office/officeart/2005/8/layout/cycle4"/>
    <dgm:cxn modelId="{DB0BBDFC-289B-480F-AB48-1B2FDFC57099}" type="presOf" srcId="{B9056672-749D-4A84-BD9B-1887D7E4B178}" destId="{62C56144-E070-4D49-A28C-283D228E50D4}" srcOrd="0" destOrd="0" presId="urn:microsoft.com/office/officeart/2005/8/layout/cycle4"/>
    <dgm:cxn modelId="{BDBD6155-454B-4B75-8981-12A3BEBA2666}" type="presParOf" srcId="{62C56144-E070-4D49-A28C-283D228E50D4}" destId="{41C6387F-6200-44AF-8135-804242E30D26}" srcOrd="0" destOrd="0" presId="urn:microsoft.com/office/officeart/2005/8/layout/cycle4"/>
    <dgm:cxn modelId="{D96987CD-CA2D-4D13-9BFD-13AD2C857454}" type="presParOf" srcId="{41C6387F-6200-44AF-8135-804242E30D26}" destId="{466D5194-1BE6-4A2A-9F64-6E7CA75FBB1B}" srcOrd="0" destOrd="0" presId="urn:microsoft.com/office/officeart/2005/8/layout/cycle4"/>
    <dgm:cxn modelId="{AA9D0779-77C9-4972-A016-8C22A10D83A9}" type="presParOf" srcId="{466D5194-1BE6-4A2A-9F64-6E7CA75FBB1B}" destId="{AD8F0F96-E623-45B3-BB4C-28F2C5CA6547}" srcOrd="0" destOrd="0" presId="urn:microsoft.com/office/officeart/2005/8/layout/cycle4"/>
    <dgm:cxn modelId="{00FC6911-08B1-42B3-A857-DBA7BCB13710}" type="presParOf" srcId="{466D5194-1BE6-4A2A-9F64-6E7CA75FBB1B}" destId="{1EBD46D5-BA7E-495E-BC99-BC9E127BD1A6}" srcOrd="1" destOrd="0" presId="urn:microsoft.com/office/officeart/2005/8/layout/cycle4"/>
    <dgm:cxn modelId="{11C31AF7-5369-4EE7-A568-62D10549EB9B}" type="presParOf" srcId="{41C6387F-6200-44AF-8135-804242E30D26}" destId="{7784E49F-FF4F-41FF-AAB7-AA43D2DD8A81}" srcOrd="1" destOrd="0" presId="urn:microsoft.com/office/officeart/2005/8/layout/cycle4"/>
    <dgm:cxn modelId="{E1C20DE0-16D1-4629-9D0B-3F2C9381A15F}" type="presParOf" srcId="{7784E49F-FF4F-41FF-AAB7-AA43D2DD8A81}" destId="{0B41E2AF-34A1-4AA3-A0A9-9D3CAC71F26B}" srcOrd="0" destOrd="0" presId="urn:microsoft.com/office/officeart/2005/8/layout/cycle4"/>
    <dgm:cxn modelId="{908681FF-FCA6-4994-8B37-9345ADB95588}" type="presParOf" srcId="{7784E49F-FF4F-41FF-AAB7-AA43D2DD8A81}" destId="{F229ED95-A0F9-4F94-93AB-1558A7C227BD}" srcOrd="1" destOrd="0" presId="urn:microsoft.com/office/officeart/2005/8/layout/cycle4"/>
    <dgm:cxn modelId="{9A63A969-C64F-4AD2-A63C-961FFF5A3AD4}" type="presParOf" srcId="{41C6387F-6200-44AF-8135-804242E30D26}" destId="{5E717F70-2210-4A6C-992B-7C106BCA4B83}" srcOrd="2" destOrd="0" presId="urn:microsoft.com/office/officeart/2005/8/layout/cycle4"/>
    <dgm:cxn modelId="{9C6CC41B-7D5E-40AB-8BDD-287AE4BA4412}" type="presParOf" srcId="{5E717F70-2210-4A6C-992B-7C106BCA4B83}" destId="{311CFD35-D0AC-46CD-B2CA-2916D95BFAA5}" srcOrd="0" destOrd="0" presId="urn:microsoft.com/office/officeart/2005/8/layout/cycle4"/>
    <dgm:cxn modelId="{11C3C417-241E-4037-AA9F-2F2C02B8E30E}" type="presParOf" srcId="{5E717F70-2210-4A6C-992B-7C106BCA4B83}" destId="{A6C704C6-6831-4E48-A665-5E08C9280766}" srcOrd="1" destOrd="0" presId="urn:microsoft.com/office/officeart/2005/8/layout/cycle4"/>
    <dgm:cxn modelId="{CD6FA04E-7438-4786-97DF-03119FBC15AB}" type="presParOf" srcId="{41C6387F-6200-44AF-8135-804242E30D26}" destId="{ABC7E069-2EE6-459E-8FE8-FF100BF9246D}" srcOrd="3" destOrd="0" presId="urn:microsoft.com/office/officeart/2005/8/layout/cycle4"/>
    <dgm:cxn modelId="{C6708802-D861-4278-A255-0F2DE74659D0}" type="presParOf" srcId="{ABC7E069-2EE6-459E-8FE8-FF100BF9246D}" destId="{99F7AF49-378B-4FEB-8685-AE6B54AA939F}" srcOrd="0" destOrd="0" presId="urn:microsoft.com/office/officeart/2005/8/layout/cycle4"/>
    <dgm:cxn modelId="{5F3924B6-681C-4A77-A4B6-576391D3A11F}" type="presParOf" srcId="{ABC7E069-2EE6-459E-8FE8-FF100BF9246D}" destId="{D4798670-7397-4D88-9427-F95C91EA4D8F}" srcOrd="1" destOrd="0" presId="urn:microsoft.com/office/officeart/2005/8/layout/cycle4"/>
    <dgm:cxn modelId="{3066E572-42E3-491A-8561-A4B75ED8D97D}" type="presParOf" srcId="{41C6387F-6200-44AF-8135-804242E30D26}" destId="{3D57FD77-4520-4727-A531-17A7EDE1CEFB}" srcOrd="4" destOrd="0" presId="urn:microsoft.com/office/officeart/2005/8/layout/cycle4"/>
    <dgm:cxn modelId="{C2126457-2E99-4A70-8432-661661E5F499}" type="presParOf" srcId="{62C56144-E070-4D49-A28C-283D228E50D4}" destId="{AEC965BE-6DF7-4E06-8EC4-C3539E24C67E}" srcOrd="1" destOrd="0" presId="urn:microsoft.com/office/officeart/2005/8/layout/cycle4"/>
    <dgm:cxn modelId="{CD553638-E8B0-49D3-A3B5-FED87A318B92}" type="presParOf" srcId="{AEC965BE-6DF7-4E06-8EC4-C3539E24C67E}" destId="{69F22421-A262-476D-A586-3BBEEBD450B5}" srcOrd="0" destOrd="0" presId="urn:microsoft.com/office/officeart/2005/8/layout/cycle4"/>
    <dgm:cxn modelId="{34448799-7D70-4448-A7CB-3A04729AC90C}" type="presParOf" srcId="{AEC965BE-6DF7-4E06-8EC4-C3539E24C67E}" destId="{FAEB43F9-7D89-4A04-885B-FF124742DC7C}" srcOrd="1" destOrd="0" presId="urn:microsoft.com/office/officeart/2005/8/layout/cycle4"/>
    <dgm:cxn modelId="{6DC057F9-57A7-4EE4-9BF7-5F83F96C8301}" type="presParOf" srcId="{AEC965BE-6DF7-4E06-8EC4-C3539E24C67E}" destId="{57CB3968-3D28-43AF-B338-FBB935FD02CB}" srcOrd="2" destOrd="0" presId="urn:microsoft.com/office/officeart/2005/8/layout/cycle4"/>
    <dgm:cxn modelId="{DEB87587-2166-4C61-8094-38A64D0C4242}" type="presParOf" srcId="{AEC965BE-6DF7-4E06-8EC4-C3539E24C67E}" destId="{C5EEC385-C831-4C90-B9B0-088A8F2E196A}" srcOrd="3" destOrd="0" presId="urn:microsoft.com/office/officeart/2005/8/layout/cycle4"/>
    <dgm:cxn modelId="{C2ECC618-2D50-4517-AE29-BABF4BB4A85A}" type="presParOf" srcId="{AEC965BE-6DF7-4E06-8EC4-C3539E24C67E}" destId="{D16103BE-681C-4421-AAD4-4190BF7107DD}" srcOrd="4" destOrd="0" presId="urn:microsoft.com/office/officeart/2005/8/layout/cycle4"/>
    <dgm:cxn modelId="{B513C7E9-6CF8-4946-80E3-41E4D74D2305}" type="presParOf" srcId="{62C56144-E070-4D49-A28C-283D228E50D4}" destId="{8211D070-D4AF-4DB0-8CC1-14026DEA4F0F}" srcOrd="2" destOrd="0" presId="urn:microsoft.com/office/officeart/2005/8/layout/cycle4"/>
    <dgm:cxn modelId="{D39B9A02-F4D1-4621-92EA-B19AFE93C60F}" type="presParOf" srcId="{62C56144-E070-4D49-A28C-283D228E50D4}" destId="{3D0AB88D-93F5-4990-B919-3A383F6FA124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1" minVer="http://schemas.openxmlformats.org/drawingml/2006/diagram"/>
    </a:ext>
  </dgm:extLst>
</dgm:dataModel>
</file>

<file path=ppt/diagrams/drawing1.xml><?xml version="1.0" encoding="utf-8"?>
<dsp:drawing xmlns:dsp="http://schemas.microsoft.com/office/drawing/2008/diagram" xmlns:dgm="http://schemas.openxmlformats.org/drawingml/2006/diagram" xmlns:a="http://schemas.openxmlformats.org/drawingml/2006/main" xmlns:r="http://schemas.openxmlformats.org/officeDocument/2006/relationships">
  <dsp:spTree>
    <dsp:nvGrpSpPr>
      <dsp:cNvPr id="940630070" name=""/>
      <dsp:cNvGrpSpPr/>
    </dsp:nvGrpSpPr>
    <dsp:grpSpPr bwMode="auto">
      <a:xfrm flipH="0" flipV="0">
        <a:off x="0" y="0"/>
        <a:ext cx="3951065" cy="2634043"/>
        <a:chOff x="0" y="0"/>
        <a:chExt cx="3951065" cy="2634043"/>
      </a:xfrm>
    </dsp:grpSpPr>
    <dsp:sp modelId="{85895A3C-4E7E-4556-97C7-DE2A8081E306}">
      <dsp:nvSpPr>
        <dsp:cNvPr id="0" name=""/>
        <dsp:cNvSpPr/>
      </dsp:nvSpPr>
      <dsp:spPr bwMode="auto">
        <a:xfrm>
          <a:off x="20108" y="243813"/>
          <a:ext cx="1635987" cy="654394"/>
        </a:xfrm>
        <a:prstGeom prst="chevron">
          <a:avLst>
            <a:gd name="adj" fmla="val 5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20319" tIns="10159" rIns="10471" bIns="10159" numCol="1" spcCol="1268" rtlCol="0" fromWordArt="0" anchor="ctr" anchorCtr="0" forceAA="0" upright="0" compatLnSpc="0">
          <a:noAutofit/>
        </a:bodyPr>
        <a:lstStyle/>
        <a:p>
          <a:pPr marL="0" lvl="0" indent="0" algn="ctr" defTabSz="2444749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1600"/>
            <a:t>МФЦ</a:t>
          </a:r>
          <a:endParaRPr sz="1600"/>
        </a:p>
      </dsp:txBody>
      <dsp:txXfrm>
        <a:off x="347306" y="243813"/>
        <a:ext cx="981592" cy="654394"/>
      </dsp:txXfrm>
    </dsp:sp>
    <dsp:sp modelId="{75A22078-229C-4323-B876-478566E47183}">
      <dsp:nvSpPr>
        <dsp:cNvPr id="0" name=""/>
        <dsp:cNvSpPr/>
      </dsp:nvSpPr>
      <dsp:spPr bwMode="auto">
        <a:xfrm>
          <a:off x="1424368" y="299436"/>
          <a:ext cx="1357869" cy="543147"/>
        </a:xfrm>
        <a:prstGeom prst="chevron">
          <a:avLst>
            <a:gd name="adj" fmla="val 50000"/>
          </a:avLst>
        </a:prstGeom>
        <a:solidFill>
          <a:schemeClr val="bg1">
            <a:lumMod val="85000"/>
            <a:alpha val="90000"/>
          </a:schemeClr>
        </a:solidFill>
        <a:ln w="12700" cap="flat" cmpd="sng" algn="ctr">
          <a:solidFill>
            <a:schemeClr val="accent1">
              <a:tint val="40000"/>
              <a:hueOff val="0"/>
              <a:satOff val="0"/>
              <a:lumOff val="0"/>
              <a:alphaOff val="0"/>
              <a:alpha val="9000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Overflow="overflow" horzOverflow="overflow" vert="horz" wrap="square" lIns="45720" tIns="22860" rIns="28800" bIns="22860" numCol="1" spcCol="1268" rtlCol="0" fromWordArt="0" anchor="ctr" anchorCtr="0" forceAA="0" upright="0" compatLnSpc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3600"/>
            <a:t>52</a:t>
          </a:r>
          <a:endParaRPr sz="3600"/>
        </a:p>
      </dsp:txBody>
      <dsp:txXfrm>
        <a:off x="1695942" y="299436"/>
        <a:ext cx="814722" cy="543147"/>
      </dsp:txXfrm>
    </dsp:sp>
    <dsp:sp modelId="{19A80E39-68AD-4331-9504-ED9FAACEAA9B}">
      <dsp:nvSpPr>
        <dsp:cNvPr id="0" name=""/>
        <dsp:cNvSpPr/>
      </dsp:nvSpPr>
      <dsp:spPr bwMode="auto">
        <a:xfrm>
          <a:off x="2592136" y="299436"/>
          <a:ext cx="1357869" cy="543147"/>
        </a:xfrm>
        <a:prstGeom prst="chevron">
          <a:avLst>
            <a:gd name="adj" fmla="val 50000"/>
          </a:avLst>
        </a:prstGeom>
        <a:solidFill>
          <a:schemeClr val="bg1">
            <a:lumMod val="75000"/>
            <a:alpha val="90000"/>
          </a:schemeClr>
        </a:solidFill>
        <a:ln w="12700" cap="flat" cmpd="sng" algn="ctr">
          <a:solidFill>
            <a:schemeClr val="accent1">
              <a:tint val="40000"/>
              <a:hueOff val="0"/>
              <a:satOff val="0"/>
              <a:lumOff val="0"/>
              <a:alphaOff val="0"/>
              <a:alpha val="9000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Overflow="overflow" horzOverflow="overflow" vert="horz" wrap="square" lIns="45720" tIns="22860" rIns="28800" bIns="22860" numCol="1" spcCol="1268" rtlCol="0" fromWordArt="0" anchor="ctr" anchorCtr="0" forceAA="0" upright="0" compatLnSpc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3600"/>
            <a:t>467</a:t>
          </a:r>
          <a:endParaRPr sz="3600"/>
        </a:p>
      </dsp:txBody>
      <dsp:txXfrm>
        <a:off x="2863710" y="299436"/>
        <a:ext cx="814722" cy="543147"/>
      </dsp:txXfrm>
    </dsp:sp>
    <dsp:sp modelId="{31D7B074-CFF3-4B5D-8CAB-488739533FD6}">
      <dsp:nvSpPr>
        <dsp:cNvPr id="0" name=""/>
        <dsp:cNvSpPr/>
      </dsp:nvSpPr>
      <dsp:spPr bwMode="auto">
        <a:xfrm>
          <a:off x="1058" y="989823"/>
          <a:ext cx="1635987" cy="654394"/>
        </a:xfrm>
        <a:prstGeom prst="chevron">
          <a:avLst>
            <a:gd name="adj" fmla="val 5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20319" tIns="10159" rIns="10471" bIns="10159" numCol="1" spcCol="1268" rtlCol="0" fromWordArt="0" anchor="ctr" anchorCtr="0" forceAA="0" upright="0" compatLnSpc="0">
          <a:noAutofit/>
        </a:bodyPr>
        <a:lstStyle/>
        <a:p>
          <a:pPr marL="0" lvl="0" indent="0" algn="ctr" defTabSz="2444749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1600"/>
            <a:t>Ведомство</a:t>
          </a:r>
          <a:endParaRPr sz="1600"/>
        </a:p>
      </dsp:txBody>
      <dsp:txXfrm>
        <a:off x="328256" y="989823"/>
        <a:ext cx="981592" cy="654394"/>
      </dsp:txXfrm>
    </dsp:sp>
    <dsp:sp modelId="{D07C41C3-E19B-4C49-B2F6-1F6B2F227893}">
      <dsp:nvSpPr>
        <dsp:cNvPr id="0" name=""/>
        <dsp:cNvSpPr/>
      </dsp:nvSpPr>
      <dsp:spPr bwMode="auto">
        <a:xfrm>
          <a:off x="1424368" y="1045447"/>
          <a:ext cx="1357869" cy="543147"/>
        </a:xfrm>
        <a:prstGeom prst="chevron">
          <a:avLst>
            <a:gd name="adj" fmla="val 50000"/>
          </a:avLst>
        </a:prstGeom>
        <a:solidFill>
          <a:schemeClr val="bg1">
            <a:lumMod val="85000"/>
            <a:alpha val="90000"/>
          </a:schemeClr>
        </a:solidFill>
        <a:ln w="12700" cap="flat" cmpd="sng" algn="ctr">
          <a:solidFill>
            <a:schemeClr val="accent1">
              <a:tint val="40000"/>
              <a:hueOff val="0"/>
              <a:satOff val="0"/>
              <a:lumOff val="0"/>
              <a:alphaOff val="0"/>
              <a:alpha val="9000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Overflow="overflow" horzOverflow="overflow" vert="horz" wrap="square" lIns="45720" tIns="22860" rIns="28800" bIns="22860" numCol="1" spcCol="1268" rtlCol="0" fromWordArt="0" anchor="ctr" anchorCtr="0" forceAA="0" upright="0" compatLnSpc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3600"/>
            <a:t>56</a:t>
          </a:r>
          <a:endParaRPr sz="3600"/>
        </a:p>
      </dsp:txBody>
      <dsp:txXfrm>
        <a:off x="1695942" y="1045447"/>
        <a:ext cx="814722" cy="543147"/>
      </dsp:txXfrm>
    </dsp:sp>
    <dsp:sp modelId="{C3DE2D46-C52B-4831-8B24-DF1157442FC7}">
      <dsp:nvSpPr>
        <dsp:cNvPr id="0" name=""/>
        <dsp:cNvSpPr/>
      </dsp:nvSpPr>
      <dsp:spPr bwMode="auto">
        <a:xfrm>
          <a:off x="2592136" y="1045447"/>
          <a:ext cx="1357869" cy="543147"/>
        </a:xfrm>
        <a:prstGeom prst="chevron">
          <a:avLst>
            <a:gd name="adj" fmla="val 50000"/>
          </a:avLst>
        </a:prstGeom>
        <a:solidFill>
          <a:schemeClr val="bg1">
            <a:lumMod val="85000"/>
            <a:alpha val="90000"/>
          </a:schemeClr>
        </a:solidFill>
        <a:ln w="12700" cap="flat" cmpd="sng" algn="ctr">
          <a:solidFill>
            <a:schemeClr val="accent1">
              <a:tint val="40000"/>
              <a:hueOff val="0"/>
              <a:satOff val="0"/>
              <a:lumOff val="0"/>
              <a:alphaOff val="0"/>
              <a:alpha val="9000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Overflow="overflow" horzOverflow="overflow" vert="horz" wrap="square" lIns="45720" tIns="22860" rIns="28800" bIns="22860" numCol="1" spcCol="1268" rtlCol="0" fromWordArt="0" anchor="ctr" anchorCtr="0" forceAA="0" upright="0" compatLnSpc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3600"/>
            <a:t>59</a:t>
          </a:r>
          <a:endParaRPr sz="3600"/>
        </a:p>
      </dsp:txBody>
      <dsp:txXfrm>
        <a:off x="2863710" y="1045447"/>
        <a:ext cx="814722" cy="543147"/>
      </dsp:txXfrm>
    </dsp:sp>
    <dsp:sp modelId="{B6F0F940-10C3-404D-ACB0-0E387F4D95B4}">
      <dsp:nvSpPr>
        <dsp:cNvPr id="0" name=""/>
        <dsp:cNvSpPr/>
      </dsp:nvSpPr>
      <dsp:spPr bwMode="auto">
        <a:xfrm>
          <a:off x="1058" y="1735834"/>
          <a:ext cx="1635987" cy="654394"/>
        </a:xfrm>
        <a:prstGeom prst="chevron">
          <a:avLst>
            <a:gd name="adj" fmla="val 5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20319" tIns="10159" rIns="10471" bIns="10159" numCol="1" spcCol="1268" rtlCol="0" fromWordArt="0" anchor="ctr" anchorCtr="0" forceAA="0" upright="0" compatLnSpc="0">
          <a:noAutofit/>
        </a:bodyPr>
        <a:lstStyle/>
        <a:p>
          <a:pPr marL="0" lvl="0" indent="0" algn="ctr" defTabSz="2444749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1600"/>
            <a:t>ЕПГУ</a:t>
          </a:r>
          <a:endParaRPr sz="1600"/>
        </a:p>
      </dsp:txBody>
      <dsp:txXfrm>
        <a:off x="328256" y="1735834"/>
        <a:ext cx="981592" cy="654394"/>
      </dsp:txXfrm>
    </dsp:sp>
    <dsp:sp modelId="{12BDF8AC-A7FF-450B-BDEA-6BE2C60C7599}">
      <dsp:nvSpPr>
        <dsp:cNvPr id="0" name=""/>
        <dsp:cNvSpPr/>
      </dsp:nvSpPr>
      <dsp:spPr bwMode="auto">
        <a:xfrm>
          <a:off x="1424368" y="1791458"/>
          <a:ext cx="1357869" cy="543147"/>
        </a:xfrm>
        <a:prstGeom prst="chevron">
          <a:avLst>
            <a:gd name="adj" fmla="val 50000"/>
          </a:avLst>
        </a:prstGeom>
        <a:solidFill>
          <a:schemeClr val="bg1">
            <a:lumMod val="85000"/>
            <a:alpha val="90000"/>
          </a:schemeClr>
        </a:solidFill>
        <a:ln w="12700" cap="flat" cmpd="sng" algn="ctr">
          <a:solidFill>
            <a:schemeClr val="accent1">
              <a:tint val="40000"/>
              <a:hueOff val="0"/>
              <a:satOff val="0"/>
              <a:lumOff val="0"/>
              <a:alphaOff val="0"/>
              <a:alpha val="9000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Overflow="overflow" horzOverflow="overflow" vert="horz" wrap="square" lIns="45720" tIns="22860" rIns="28800" bIns="22860" numCol="1" spcCol="1268" rtlCol="0" fromWordArt="0" anchor="ctr" anchorCtr="0" forceAA="0" upright="0" compatLnSpc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3600"/>
            <a:t>7</a:t>
          </a:r>
          <a:endParaRPr sz="3600"/>
        </a:p>
      </dsp:txBody>
      <dsp:txXfrm>
        <a:off x="1695942" y="1791458"/>
        <a:ext cx="814722" cy="543147"/>
      </dsp:txXfrm>
    </dsp:sp>
    <dsp:sp modelId="{BFF6FEE7-A36B-4F85-AD89-85C355356B6A}">
      <dsp:nvSpPr>
        <dsp:cNvPr id="0" name=""/>
        <dsp:cNvSpPr/>
      </dsp:nvSpPr>
      <dsp:spPr bwMode="auto">
        <a:xfrm>
          <a:off x="2592136" y="1791458"/>
          <a:ext cx="1357869" cy="543147"/>
        </a:xfrm>
        <a:prstGeom prst="chevron">
          <a:avLst>
            <a:gd name="adj" fmla="val 50000"/>
          </a:avLst>
        </a:prstGeom>
        <a:solidFill>
          <a:schemeClr val="bg1">
            <a:lumMod val="75000"/>
            <a:alpha val="90000"/>
          </a:schemeClr>
        </a:solidFill>
        <a:ln w="12700" cap="flat" cmpd="sng" algn="ctr">
          <a:solidFill>
            <a:schemeClr val="accent1">
              <a:tint val="40000"/>
              <a:hueOff val="0"/>
              <a:satOff val="0"/>
              <a:lumOff val="0"/>
              <a:alphaOff val="0"/>
              <a:alpha val="9000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Overflow="overflow" horzOverflow="overflow" vert="horz" wrap="square" lIns="45720" tIns="22860" rIns="28800" bIns="22860" numCol="1" spcCol="1268" rtlCol="0" fromWordArt="0" anchor="ctr" anchorCtr="0" forceAA="0" upright="0" compatLnSpc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3600"/>
            <a:t>61</a:t>
          </a:r>
          <a:endParaRPr sz="3600"/>
        </a:p>
      </dsp:txBody>
      <dsp:txXfrm>
        <a:off x="2863710" y="1791458"/>
        <a:ext cx="814722" cy="543147"/>
      </dsp:txXfrm>
    </dsp:sp>
  </dsp:spTree>
</dsp:drawing>
</file>

<file path=ppt/diagrams/drawing2.xml><?xml version="1.0" encoding="utf-8"?>
<dsp:drawing xmlns:dsp="http://schemas.microsoft.com/office/drawing/2008/diagram" xmlns:dgm="http://schemas.openxmlformats.org/drawingml/2006/diagram" xmlns:a="http://schemas.openxmlformats.org/drawingml/2006/main" xmlns:r="http://schemas.openxmlformats.org/officeDocument/2006/relationships">
  <dsp:spTree>
    <dsp:nvGrpSpPr>
      <dsp:cNvPr id="1194627531" name=""/>
      <dsp:cNvGrpSpPr/>
    </dsp:nvGrpSpPr>
    <dsp:grpSpPr bwMode="auto">
      <a:xfrm flipH="0" flipV="0">
        <a:off x="0" y="0"/>
        <a:ext cx="4018899" cy="2679266"/>
        <a:chOff x="0" y="0"/>
        <a:chExt cx="4018899" cy="2679266"/>
      </a:xfrm>
    </dsp:grpSpPr>
    <dsp:sp modelId="{311CFD35-D0AC-46CD-B2CA-2916D95BFAA5}">
      <dsp:nvSpPr>
        <dsp:cNvPr id="0" name=""/>
        <dsp:cNvSpPr/>
      </dsp:nvSpPr>
      <dsp:spPr bwMode="auto">
        <a:xfrm>
          <a:off x="2427415" y="1821900"/>
          <a:ext cx="1323557" cy="8573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  <a:alpha val="90000"/>
          </a:schemeClr>
        </a:solidFill>
        <a:ln w="12700" cap="flat" cmpd="sng" algn="ctr">
          <a:solidFill>
            <a:schemeClr val="bg1">
              <a:lumMod val="50196"/>
              <a:alpha val="99999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Overflow="overflow" horzOverflow="overflow" vert="horz" wrap="square" lIns="53339" tIns="53339" rIns="53339" bIns="53339" numCol="1" spcCol="1268" rtlCol="0" fromWordArt="0" anchor="t" anchorCtr="0" forceAA="0" upright="0" compatLnSpc="0">
          <a:noAutofit/>
        </a:bodyPr>
        <a:lstStyle/>
        <a:p>
          <a:pPr>
            <a:defRPr/>
          </a:pPr>
          <a:endParaRPr/>
        </a:p>
      </dsp:txBody>
      <dsp:txXfrm>
        <a:off x="2843316" y="2055075"/>
        <a:ext cx="888823" cy="605356"/>
      </dsp:txXfrm>
    </dsp:sp>
    <dsp:sp modelId="{99F7AF49-378B-4FEB-8685-AE6B54AA939F}">
      <dsp:nvSpPr>
        <dsp:cNvPr id="0" name=""/>
        <dsp:cNvSpPr/>
      </dsp:nvSpPr>
      <dsp:spPr bwMode="auto">
        <a:xfrm>
          <a:off x="267926" y="1821900"/>
          <a:ext cx="1323557" cy="8573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  <a:alpha val="90000"/>
          </a:schemeClr>
        </a:solidFill>
        <a:ln w="12700" cap="flat" cmpd="sng" algn="ctr">
          <a:solidFill>
            <a:schemeClr val="bg1">
              <a:lumMod val="50196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Overflow="overflow" horzOverflow="overflow" vert="horz" wrap="square" lIns="53339" tIns="53339" rIns="53339" bIns="53339" numCol="1" spcCol="1268" rtlCol="0" fromWordArt="0" anchor="t" anchorCtr="0" forceAA="0" upright="0" compatLnSpc="0">
          <a:noAutofit/>
        </a:bodyPr>
        <a:lstStyle/>
        <a:p>
          <a:pPr lvl="1" algn="l" defTabSz="1466848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endParaRPr sz="1400"/>
        </a:p>
      </dsp:txBody>
      <dsp:txXfrm>
        <a:off x="286759" y="2055075"/>
        <a:ext cx="888823" cy="605356"/>
      </dsp:txXfrm>
    </dsp:sp>
    <dsp:sp modelId="{0B41E2AF-34A1-4AA3-A0A9-9D3CAC71F26B}">
      <dsp:nvSpPr>
        <dsp:cNvPr id="0" name=""/>
        <dsp:cNvSpPr/>
      </dsp:nvSpPr>
      <dsp:spPr bwMode="auto">
        <a:xfrm>
          <a:off x="2434653" y="0"/>
          <a:ext cx="1323557" cy="8573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  <a:alpha val="90000"/>
          </a:schemeClr>
        </a:solidFill>
        <a:ln w="12700" cap="flat" cmpd="sng" algn="ctr">
          <a:solidFill>
            <a:schemeClr val="bg1">
              <a:lumMod val="50196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Overflow="overflow" horzOverflow="overflow" vert="horz" wrap="square" lIns="53339" tIns="53339" rIns="53339" bIns="53339" numCol="1" spcCol="1268" rtlCol="0" fromWordArt="0" anchor="t" anchorCtr="0" forceAA="0" upright="0" compatLnSpc="0">
          <a:noAutofit/>
        </a:bodyPr>
        <a:lstStyle/>
        <a:p>
          <a:pPr lvl="1" algn="l" defTabSz="1466848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endParaRPr sz="1100"/>
        </a:p>
      </dsp:txBody>
      <dsp:txXfrm>
        <a:off x="2850554" y="0"/>
        <a:ext cx="888823" cy="605356"/>
      </dsp:txXfrm>
    </dsp:sp>
    <dsp:sp modelId="{AD8F0F96-E623-45B3-BB4C-28F2C5CA6547}">
      <dsp:nvSpPr>
        <dsp:cNvPr id="0" name=""/>
        <dsp:cNvSpPr/>
      </dsp:nvSpPr>
      <dsp:spPr bwMode="auto">
        <a:xfrm>
          <a:off x="275164" y="0"/>
          <a:ext cx="1323557" cy="8573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  <a:alpha val="90000"/>
          </a:schemeClr>
        </a:solidFill>
        <a:ln w="12700" cap="flat" cmpd="sng" algn="ctr">
          <a:solidFill>
            <a:schemeClr val="bg1">
              <a:lumMod val="50196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Overflow="overflow" horzOverflow="overflow" vert="horz" wrap="square" lIns="53339" tIns="53339" rIns="53339" bIns="53339" numCol="1" spcCol="1268" rtlCol="0" fromWordArt="0" anchor="ctr" anchorCtr="0" forceAA="0" upright="0" compatLnSpc="0">
          <a:noAutofit/>
        </a:bodyPr>
        <a:lstStyle/>
        <a:p>
          <a:pPr lvl="1" algn="ctr" defTabSz="1466848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endParaRPr sz="1400"/>
        </a:p>
      </dsp:txBody>
      <dsp:txXfrm>
        <a:off x="293997" y="0"/>
        <a:ext cx="888823" cy="605356"/>
      </dsp:txXfrm>
    </dsp:sp>
    <dsp:sp modelId="{69F22421-A262-476D-A586-3BBEEBD450B5}">
      <dsp:nvSpPr>
        <dsp:cNvPr id="0" name=""/>
        <dsp:cNvSpPr/>
      </dsp:nvSpPr>
      <dsp:spPr bwMode="auto">
        <a:xfrm>
          <a:off x="822534" y="152718"/>
          <a:ext cx="1160121" cy="1160121"/>
        </a:xfrm>
        <a:prstGeom prst="pieWedge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42671" tIns="42671" rIns="42671" bIns="42671" numCol="1" spcCol="1268" rtlCol="0" fromWordArt="0" anchor="ctr" anchorCtr="0" forceAA="0" upright="0" compatLnSpc="0">
          <a:noAutofit/>
        </a:bodyPr>
        <a:lstStyle/>
        <a:p>
          <a:pPr marL="0" lvl="0" indent="0" algn="ctr" defTabSz="1466848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endParaRPr sz="600"/>
        </a:p>
      </dsp:txBody>
      <dsp:txXfrm>
        <a:off x="1162326" y="492509"/>
        <a:ext cx="820330" cy="820330"/>
      </dsp:txXfrm>
    </dsp:sp>
    <dsp:sp modelId="{FAEB43F9-7D89-4A04-885B-FF124742DC7C}">
      <dsp:nvSpPr>
        <dsp:cNvPr id="0" name=""/>
        <dsp:cNvSpPr/>
      </dsp:nvSpPr>
      <dsp:spPr bwMode="auto">
        <a:xfrm rot="5399976">
          <a:off x="2016687" y="150112"/>
          <a:ext cx="1160121" cy="1160121"/>
        </a:xfrm>
        <a:prstGeom prst="pieWedge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42671" tIns="42671" rIns="42671" bIns="42671" numCol="1" spcCol="1268" rtlCol="0" fromWordArt="0" anchor="ctr" anchorCtr="0" forceAA="0" upright="0" compatLnSpc="0">
          <a:noAutofit/>
        </a:bodyPr>
        <a:lstStyle/>
        <a:p>
          <a:pPr marL="0" lvl="0" indent="0" algn="ctr" defTabSz="1466848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endParaRPr sz="1200"/>
        </a:p>
      </dsp:txBody>
      <dsp:txXfrm rot="-5399976">
        <a:off x="2016687" y="489904"/>
        <a:ext cx="820330" cy="820330"/>
      </dsp:txXfrm>
    </dsp:sp>
    <dsp:sp modelId="{57CB3968-3D28-43AF-B338-FBB935FD02CB}">
      <dsp:nvSpPr>
        <dsp:cNvPr id="0" name=""/>
        <dsp:cNvSpPr/>
      </dsp:nvSpPr>
      <dsp:spPr bwMode="auto">
        <a:xfrm rot="10799989">
          <a:off x="2036242" y="1366426"/>
          <a:ext cx="1160121" cy="1160121"/>
        </a:xfrm>
        <a:prstGeom prst="pieWedge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97197" tIns="97197" rIns="97197" bIns="97197" numCol="1" spcCol="1268" rtlCol="0" fromWordArt="0" anchor="ctr" anchorCtr="0" forceAA="0" upright="0" compatLnSpc="0">
          <a:noAutofit/>
        </a:bodyPr>
        <a:lstStyle/>
        <a:p>
          <a:pPr>
            <a:defRPr/>
          </a:pPr>
          <a:endParaRPr sz="4100"/>
        </a:p>
      </dsp:txBody>
      <dsp:txXfrm rot="10799989">
        <a:off x="2036242" y="1366426"/>
        <a:ext cx="820330" cy="820330"/>
      </dsp:txXfrm>
    </dsp:sp>
    <dsp:sp modelId="{C5EEC385-C831-4C90-B9B0-088A8F2E196A}">
      <dsp:nvSpPr>
        <dsp:cNvPr id="0" name=""/>
        <dsp:cNvSpPr/>
      </dsp:nvSpPr>
      <dsp:spPr bwMode="auto">
        <a:xfrm rot="16199969">
          <a:off x="797168" y="1366425"/>
          <a:ext cx="1160121" cy="1160121"/>
        </a:xfrm>
        <a:prstGeom prst="pieWedge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42671" tIns="42671" rIns="42671" bIns="42671" numCol="1" spcCol="1268" rtlCol="0" fromWordArt="0" anchor="ctr" anchorCtr="0" forceAA="0" upright="0" compatLnSpc="0">
          <a:noAutofit/>
        </a:bodyPr>
        <a:lstStyle/>
        <a:p>
          <a:pPr marL="0" lvl="0" indent="0" algn="ctr" defTabSz="1466848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endParaRPr sz="1200"/>
        </a:p>
      </dsp:txBody>
      <dsp:txXfrm rot="5399976">
        <a:off x="1136959" y="1366425"/>
        <a:ext cx="820330" cy="820330"/>
      </dsp:txXfrm>
    </dsp:sp>
    <dsp:sp modelId="{8211D070-D4AF-4DB0-8CC1-14026DEA4F0F}">
      <dsp:nvSpPr>
        <dsp:cNvPr id="0" name=""/>
        <dsp:cNvSpPr/>
      </dsp:nvSpPr>
      <dsp:spPr bwMode="auto">
        <a:xfrm rot="0">
          <a:off x="1790046" y="1125114"/>
          <a:ext cx="400549" cy="348304"/>
        </a:xfrm>
        <a:prstGeom prst="circularArrow">
          <a:avLst>
            <a:gd name="adj1" fmla="val 12500"/>
            <a:gd name="adj2" fmla="val 1142319"/>
            <a:gd name="adj3" fmla="val 20457681"/>
            <a:gd name="adj4" fmla="val 10800000"/>
            <a:gd name="adj5" fmla="val 12500"/>
          </a:avLst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</dsp:sp>
    <dsp:sp modelId="{3D0AB88D-93F5-4990-B919-3A383F6FA124}">
      <dsp:nvSpPr>
        <dsp:cNvPr id="0" name=""/>
        <dsp:cNvSpPr/>
      </dsp:nvSpPr>
      <dsp:spPr bwMode="auto">
        <a:xfrm rot="10799989">
          <a:off x="1789619" y="1192273"/>
          <a:ext cx="400549" cy="348304"/>
        </a:xfrm>
        <a:prstGeom prst="circularArrow">
          <a:avLst>
            <a:gd name="adj1" fmla="val 12500"/>
            <a:gd name="adj2" fmla="val 1142319"/>
            <a:gd name="adj3" fmla="val 20457681"/>
            <a:gd name="adj4" fmla="val 10800000"/>
            <a:gd name="adj5" fmla="val 12500"/>
          </a:avLst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xmlns:r="http://schemas.openxmlformats.org/officeDocument/2006/relationships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 val="norm"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r:blip="">
      <dgm:adjLst/>
    </dgm:shape>
    <dgm:presOf/>
    <dgm:constrLst>
      <dgm:constr type="w" for="des" forName="bigChev" refType="w"/>
      <dgm:constr type="h" for="des" forName="bigChev" refType="w" refFor="des" refForName="bigChev" op="equ" fact="0.400000"/>
      <dgm:constr type="w" for="des" forName="node" refType="w" refFor="des" refForName="bigChev" fact="0.830000"/>
      <dgm:constr type="h" for="des" forName="node" refType="w" refFor="des" refForName="node" op="equ" fact="0.400000"/>
      <dgm:constr type="w" for="des" forName="parTrans" refType="w" refFor="des" refForName="bigChev" op="equ" fact="-0.130000"/>
      <dgm:constr type="w" for="des" forName="sibTrans" refType="w" refFor="des" refForName="node" op="equ" fact="-0.140000"/>
      <dgm:constr type="h" for="ch" forName="vSp" refType="h" refFor="des" refForName="bigChev" op="equ" fact="0.140000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00000"/>
                <dgm:constr type="tMarg" refType="primFontSz" fact="0.050000"/>
                <dgm:constr type="bMarg" refType="primFontSz" fact="0.050000"/>
              </dgm:constrLst>
            </dgm:if>
            <dgm:else name="Name10">
              <dgm:shape rot="180.00000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00000"/>
                <dgm:constr type="tMarg" refType="primFontSz" fact="0.050000"/>
                <dgm:constr type="bMarg" refType="primFontSz" fact="0.050000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00000"/>
                  <dgm:constr type="tMarg" refType="primFontSz" fact="0.050000"/>
                  <dgm:constr type="bMarg" refType="primFontSz" fact="0.050000"/>
                </dgm:constrLst>
              </dgm:if>
              <dgm:else name="Name14">
                <dgm:shape rot="180.00000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00000"/>
                  <dgm:constr type="tMarg" refType="primFontSz" fact="0.050000"/>
                  <dgm:constr type="bMarg" refType="primFontSz" fact="0.050000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xmlns:r="http://schemas.openxmlformats.org/officeDocument/2006/relationships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 val="norm"/>
      <dgm:animLvl val="lvl"/>
      <dgm:resizeHandles val="exact"/>
    </dgm:varLst>
    <dgm:alg type="composite">
      <dgm:param type="ar" val="1.3"/>
    </dgm:alg>
    <dgm:shape r:blip="">
      <dgm:adjLst/>
    </dgm:shape>
    <dgm:presOf/>
    <dgm:constrLst>
      <dgm:constr type="w" for="ch" forName="children" refType="w"/>
      <dgm:constr type="h" for="ch" forName="children" refType="w" refFor="ch" refForName="children" fact="0.770000"/>
      <dgm:constr type="ctrX" for="ch" forName="children" refType="w" fact="0.500000"/>
      <dgm:constr type="ctrY" for="ch" forName="children" refType="h" fact="0.500000"/>
      <dgm:constr type="w" for="ch" forName="circle" refType="w"/>
      <dgm:constr type="h" for="ch" forName="circle" refType="h"/>
      <dgm:constr type="ctrX" for="ch" forName="circle" refType="w" fact="0.500000"/>
      <dgm:constr type="ctrY" for="ch" forName="circle" refType="h" fact="0.500000"/>
      <dgm:constr type="w" for="ch" forName="center1" refType="w" fact="0.115000"/>
      <dgm:constr type="h" for="ch" forName="center1" refType="w" fact="0.100000"/>
      <dgm:constr type="ctrX" for="ch" forName="center1" refType="w" fact="0.500000"/>
      <dgm:constr type="ctrY" for="ch" forName="center1" refType="h" fact="0.475000"/>
      <dgm:constr type="w" for="ch" forName="center2" refType="w" fact="0.115000"/>
      <dgm:constr type="h" for="ch" forName="center2" refType="w" fact="0.100000"/>
      <dgm:constr type="ctrX" for="ch" forName="center2" refType="w" fact="0.500000"/>
      <dgm:constr type="ctrY" for="ch" forName="center2" refType="h" fact="0.525000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0000"/>
                <dgm:constr type="h" for="ch" forName="child1group" refType="h" fact="0.320000"/>
                <dgm:constr type="t" for="ch" forName="child1group"/>
                <dgm:constr type="l" for="ch" forName="child1group"/>
                <dgm:constr type="w" for="ch" forName="child2group" refType="w" fact="0.380000"/>
                <dgm:constr type="h" for="ch" forName="child2group" refType="h" fact="0.320000"/>
                <dgm:constr type="t" for="ch" forName="child2group"/>
                <dgm:constr type="r" for="ch" forName="child2group" refType="w"/>
                <dgm:constr type="w" for="ch" forName="child3group" refType="w" fact="0.380000"/>
                <dgm:constr type="h" for="ch" forName="child3group" refType="h" fact="0.320000"/>
                <dgm:constr type="b" for="ch" forName="child3group" refType="h"/>
                <dgm:constr type="r" for="ch" forName="child3group" refType="w"/>
                <dgm:constr type="w" for="ch" forName="child4group" refType="w" fact="0.380000"/>
                <dgm:constr type="h" for="ch" forName="child4group" refType="h" fact="0.320000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0000"/>
                <dgm:constr type="h" for="ch" forName="child1group" refType="h" fact="0.320000"/>
                <dgm:constr type="t" for="ch" forName="child1group"/>
                <dgm:constr type="r" for="ch" forName="child1group" refType="w"/>
                <dgm:constr type="w" for="ch" forName="child2group" refType="w" fact="0.380000"/>
                <dgm:constr type="h" for="ch" forName="child2group" refType="h" fact="0.320000"/>
                <dgm:constr type="t" for="ch" forName="child2group"/>
                <dgm:constr type="l" for="ch" forName="child2group"/>
                <dgm:constr type="w" for="ch" forName="child3group" refType="w" fact="0.380000"/>
                <dgm:constr type="h" for="ch" forName="child3group" refType="h" fact="0.320000"/>
                <dgm:constr type="b" for="ch" forName="child3group" refType="h"/>
                <dgm:constr type="l" for="ch" forName="child3group"/>
                <dgm:constr type="w" for="ch" forName="child4group" refType="w" fact="0.380000"/>
                <dgm:constr type="h" for="ch" forName="child4group" refType="h" fact="0.320000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00000"/>
                      <dgm:constr type="h" for="ch" forName="child1Text" refType="h" fact="0.750000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00000"/>
                      <dgm:constr type="h" for="ch" forName="child1Text" refType="h" fact="0.750000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type="roundRect" r:blip="" zOrderOff="-2">
                    <dgm:adjLst>
                      <dgm:adj idx="1" val="0.100000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type="roundRect" r:blip="" zOrderOff="-2" hideGeom="1">
                    <dgm:adjLst>
                      <dgm:adj idx="1" val="0.100000"/>
                    </dgm:adjLst>
                  </dgm:shape>
                  <dgm:presOf axis="ch des" ptType="node node" st="1 1" cnt="1 0"/>
                  <dgm:constrLst>
                    <dgm:constr type="tMarg" refType="primFontSz" fact="0.300000"/>
                    <dgm:constr type="bMarg" refType="primFontSz" fact="0.300000"/>
                    <dgm:constr type="lMarg" refType="primFontSz" fact="0.300000"/>
                    <dgm:constr type="rMarg" refType="primFontSz" fact="0.300000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00000"/>
                      <dgm:constr type="h" for="ch" forName="child2Text" refType="h" fact="0.750000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00000"/>
                      <dgm:constr type="h" for="ch" forName="child2Text" refType="h" fact="0.750000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type="roundRect" r:blip="" zOrderOff="-2">
                    <dgm:adjLst>
                      <dgm:adj idx="1" val="0.100000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type="roundRect" r:blip="" zOrderOff="-2" hideGeom="1">
                    <dgm:adjLst>
                      <dgm:adj idx="1" val="0.100000"/>
                    </dgm:adjLst>
                  </dgm:shape>
                  <dgm:presOf axis="ch des" ptType="node node" st="2 1" cnt="1 0"/>
                  <dgm:constrLst>
                    <dgm:constr type="tMarg" refType="primFontSz" fact="0.300000"/>
                    <dgm:constr type="bMarg" refType="primFontSz" fact="0.300000"/>
                    <dgm:constr type="lMarg" refType="primFontSz" fact="0.300000"/>
                    <dgm:constr type="rMarg" refType="primFontSz" fact="0.300000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00000"/>
                      <dgm:constr type="h" for="ch" forName="child3Text" refType="h" fact="0.750000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00000"/>
                      <dgm:constr type="h" for="ch" forName="child3Text" refType="h" fact="0.750000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type="roundRect" r:blip="" zOrderOff="-4">
                    <dgm:adjLst>
                      <dgm:adj idx="1" val="0.100000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type="roundRect" r:blip="" zOrderOff="-4" hideGeom="1">
                    <dgm:adjLst>
                      <dgm:adj idx="1" val="0.100000"/>
                    </dgm:adjLst>
                  </dgm:shape>
                  <dgm:presOf axis="ch des" ptType="node node" st="3 1" cnt="1 0"/>
                  <dgm:constrLst>
                    <dgm:constr type="tMarg" refType="primFontSz" fact="0.300000"/>
                    <dgm:constr type="bMarg" refType="primFontSz" fact="0.300000"/>
                    <dgm:constr type="lMarg" refType="primFontSz" fact="0.300000"/>
                    <dgm:constr type="rMarg" refType="primFontSz" fact="0.300000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00000"/>
                      <dgm:constr type="h" for="ch" forName="child4Text" refType="h" fact="0.750000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00000"/>
                      <dgm:constr type="h" for="ch" forName="child4Text" refType="h" fact="0.750000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type="roundRect" r:blip="" zOrderOff="-4">
                    <dgm:adjLst>
                      <dgm:adj idx="1" val="0.100000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type="roundRect" r:blip="" zOrderOff="-4" hideGeom="1">
                    <dgm:adjLst>
                      <dgm:adj idx="1" val="0.100000"/>
                    </dgm:adjLst>
                  </dgm:shape>
                  <dgm:presOf axis="ch des" ptType="node node" st="4 1" cnt="1 0"/>
                  <dgm:constrLst>
                    <dgm:constr type="tMarg" refType="primFontSz" fact="0.300000"/>
                    <dgm:constr type="bMarg" refType="primFontSz" fact="0.300000"/>
                    <dgm:constr type="lMarg" refType="primFontSz" fact="0.300000"/>
                    <dgm:constr type="rMarg" refType="primFontSz" fact="0.300000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000"/>
                <dgm:constr type="h" for="ch" forName="quadrant1" refType="h" fact="0.433000"/>
                <dgm:constr type="b" for="ch" forName="quadrant1" refType="h" fact="0.500000"/>
                <dgm:constr type="bOff" for="ch" forName="quadrant1" refType="h" fact="-0.010000"/>
                <dgm:constr type="r" for="ch" forName="quadrant1" refType="w" fact="0.500000"/>
                <dgm:constr type="rOff" for="ch" forName="quadrant1" refType="w" fact="-0.010000"/>
                <dgm:constr type="w" for="ch" forName="quadrant2" refType="w" fact="0.433000"/>
                <dgm:constr type="h" for="ch" forName="quadrant2" refType="h" fact="0.433000"/>
                <dgm:constr type="b" for="ch" forName="quadrant2" refType="h" fact="0.500000"/>
                <dgm:constr type="bOff" for="ch" forName="quadrant2" refType="h" fact="-0.010000"/>
                <dgm:constr type="l" for="ch" forName="quadrant2" refType="w" fact="0.500000"/>
                <dgm:constr type="lOff" for="ch" forName="quadrant2" refType="w" fact="0.010000"/>
                <dgm:constr type="w" for="ch" forName="quadrant3" refType="w" fact="0.433000"/>
                <dgm:constr type="h" for="ch" forName="quadrant3" refType="h" fact="0.433000"/>
                <dgm:constr type="t" for="ch" forName="quadrant3" refType="h" fact="0.500000"/>
                <dgm:constr type="tOff" for="ch" forName="quadrant3" refType="h" fact="0.010000"/>
                <dgm:constr type="l" for="ch" forName="quadrant3" refType="w" fact="0.500000"/>
                <dgm:constr type="lOff" for="ch" forName="quadrant3" refType="w" fact="0.010000"/>
                <dgm:constr type="w" for="ch" forName="quadrant4" refType="w" fact="0.433000"/>
                <dgm:constr type="h" for="ch" forName="quadrant4" refType="h" fact="0.433000"/>
                <dgm:constr type="t" for="ch" forName="quadrant4" refType="h" fact="0.500000"/>
                <dgm:constr type="tOff" for="ch" forName="quadrant4" refType="h" fact="0.010000"/>
                <dgm:constr type="r" for="ch" forName="quadrant4" refType="w" fact="0.500000"/>
                <dgm:constr type="rOff" for="ch" forName="quadrant4" refType="w" fact="-0.010000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000"/>
                <dgm:constr type="h" for="ch" forName="quadrant1" refType="h" fact="0.433000"/>
                <dgm:constr type="b" for="ch" forName="quadrant1" refType="h" fact="0.500000"/>
                <dgm:constr type="bOff" for="ch" forName="quadrant1" refType="h" fact="-0.010000"/>
                <dgm:constr type="l" for="ch" forName="quadrant1" refType="w" fact="0.500000"/>
                <dgm:constr type="lOff" for="ch" forName="quadrant1" refType="w" fact="0.010000"/>
                <dgm:constr type="w" for="ch" forName="quadrant2" refType="w" fact="0.433000"/>
                <dgm:constr type="h" for="ch" forName="quadrant2" refType="h" fact="0.433000"/>
                <dgm:constr type="b" for="ch" forName="quadrant2" refType="h" fact="0.500000"/>
                <dgm:constr type="bOff" for="ch" forName="quadrant2" refType="h" fact="-0.010000"/>
                <dgm:constr type="r" for="ch" forName="quadrant2" refType="w" fact="0.500000"/>
                <dgm:constr type="rOff" for="ch" forName="quadrant2" refType="w" fact="-0.010000"/>
                <dgm:constr type="w" for="ch" forName="quadrant3" refType="w" fact="0.433000"/>
                <dgm:constr type="h" for="ch" forName="quadrant3" refType="h" fact="0.433000"/>
                <dgm:constr type="t" for="ch" forName="quadrant3" refType="h" fact="0.500000"/>
                <dgm:constr type="tOff" for="ch" forName="quadrant3" refType="h" fact="0.010000"/>
                <dgm:constr type="r" for="ch" forName="quadrant3" refType="w" fact="0.500000"/>
                <dgm:constr type="rOff" for="ch" forName="quadrant3" refType="w" fact="-0.010000"/>
                <dgm:constr type="w" for="ch" forName="quadrant4" refType="w" fact="0.433000"/>
                <dgm:constr type="h" for="ch" forName="quadrant4" refType="h" fact="0.433000"/>
                <dgm:constr type="t" for="ch" forName="quadrant4" refType="h" fact="0.500000"/>
                <dgm:constr type="tOff" for="ch" forName="quadrant4" refType="h" fact="0.010000"/>
                <dgm:constr type="l" for="ch" forName="quadrant4" refType="w" fact="0.500000"/>
                <dgm:constr type="lOff" for="ch" forName="quadrant4" refType="w" fact="0.010000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type="pieWedge" r:blip="">
                  <dgm:adjLst/>
                </dgm:shape>
              </dgm:if>
              <dgm:else name="Name34">
                <dgm:shape rot="90.00000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rot="90.000000" type="pieWedge" r:blip="">
                  <dgm:adjLst/>
                </dgm:shape>
              </dgm:if>
              <dgm:else name="Name37">
                <dgm:shape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rot="180.000000" type="pieWedge" r:blip="">
                  <dgm:adjLst/>
                </dgm:shape>
              </dgm:if>
              <dgm:else name="Name40">
                <dgm:shape rot="270.00000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rot="270.000000" type="pieWedge" r:blip="">
                  <dgm:adjLst/>
                </dgm:shape>
              </dgm:if>
              <dgm:else name="Name43">
                <dgm:shape rot="180.00000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type="circularArrow" r:blip="" zOrderOff="16">
                <dgm:adjLst/>
              </dgm:shape>
            </dgm:if>
            <dgm:else name="Name46">
              <dgm:shape rot="180.00000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rot="180.000000" type="circularArrow" r:blip="" zOrderOff="16">
                <dgm:adjLst/>
              </dgm:shape>
            </dgm:if>
            <dgm:else name="Name49">
              <dgm:shape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dt="0" ftr="0" hdr="0" sldNum="0"/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diagramData" Target="../diagrams/data1.xml" /><Relationship Id="rId4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6" Type="http://schemas.openxmlformats.org/officeDocument/2006/relationships/diagramLayout" Target="../diagrams/layout1.xml" /><Relationship Id="rId7" Type="http://schemas.openxmlformats.org/officeDocument/2006/relationships/diagramQuickStyle" Target="../diagrams/quickStyle1.xml" /><Relationship Id="rId8" Type="http://schemas.openxmlformats.org/officeDocument/2006/relationships/image" Target="../media/image5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diagramData" Target="../diagrams/data2.xml" /><Relationship Id="rId4" Type="http://schemas.microsoft.com/office/2007/relationships/diagramDrawing" Target="../diagrams/drawing2.xml" /><Relationship Id="rId5" Type="http://schemas.openxmlformats.org/officeDocument/2006/relationships/diagramColors" Target="../diagrams/colors2.xml" /><Relationship Id="rId6" Type="http://schemas.openxmlformats.org/officeDocument/2006/relationships/diagramLayout" Target="../diagrams/layout2.xml" /><Relationship Id="rId7" Type="http://schemas.openxmlformats.org/officeDocument/2006/relationships/diagramQuickStyle" Target="../diagrams/quickStyle2.xml" 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Slide 1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 bwMode="auto">
          <a:xfrm>
            <a:off x="3974574" y="653500"/>
            <a:ext cx="3560100" cy="356100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ctr"/>
          <a:lstStyle/>
          <a:p>
            <a:pPr marL="0" indent="0" algn="r">
              <a:lnSpc>
                <a:spcPct val="100000"/>
              </a:lnSpc>
              <a:buNone/>
              <a:defRPr/>
            </a:pPr>
            <a:br>
              <a:rPr lang="en-US" sz="1200">
                <a:solidFill>
                  <a:srgbClr val="434343"/>
                </a:solidFill>
                <a:latin typeface="Arial"/>
                <a:ea typeface="Arial"/>
                <a:cs typeface="Arial"/>
              </a:rPr>
            </a:br>
            <a:endParaRPr lang="en-US" sz="1200"/>
          </a:p>
        </p:txBody>
      </p:sp>
      <p:sp>
        <p:nvSpPr>
          <p:cNvPr id="4" name="Text 1"/>
          <p:cNvSpPr txBox="1"/>
          <p:nvPr/>
        </p:nvSpPr>
        <p:spPr bwMode="auto">
          <a:xfrm>
            <a:off x="986250" y="1905000"/>
            <a:ext cx="7171500" cy="2481900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ctr"/>
          <a:lstStyle/>
          <a:p>
            <a:pPr marL="0" indent="0" algn="ctr">
              <a:lnSpc>
                <a:spcPct val="100000"/>
              </a:lnSpc>
              <a:buNone/>
              <a:defRPr/>
            </a:pPr>
            <a:r>
              <a:rPr lang="en-US" sz="3300">
                <a:solidFill>
                  <a:srgbClr val="434343"/>
                </a:solidFill>
                <a:latin typeface="Arial"/>
                <a:ea typeface="Arial"/>
                <a:cs typeface="Arial"/>
              </a:rPr>
              <a:t>Отказы по мерам поддержки участникам СВО: итоги апреля–мая 2026 года</a:t>
            </a:r>
            <a:br>
              <a:rPr lang="en-US" sz="3300">
                <a:solidFill>
                  <a:srgbClr val="434343"/>
                </a:solidFill>
                <a:latin typeface="Arial"/>
                <a:ea typeface="Arial"/>
                <a:cs typeface="Arial"/>
              </a:rPr>
            </a:br>
            <a:br>
              <a:rPr lang="en-US" sz="1200">
                <a:solidFill>
                  <a:srgbClr val="434343"/>
                </a:solidFill>
                <a:latin typeface="Arial"/>
                <a:ea typeface="Arial"/>
                <a:cs typeface="Arial"/>
              </a:rPr>
            </a:br>
            <a:br>
              <a:rPr lang="en-US" sz="1200">
                <a:solidFill>
                  <a:srgbClr val="434343"/>
                </a:solidFill>
                <a:latin typeface="Arial"/>
                <a:ea typeface="Arial"/>
                <a:cs typeface="Arial"/>
              </a:rPr>
            </a:br>
            <a:endParaRPr lang="en-US" sz="33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Slide 2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17050" y="1921677"/>
            <a:ext cx="2675400" cy="2633596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 bwMode="auto">
          <a:xfrm>
            <a:off x="817050" y="475921"/>
            <a:ext cx="7509899" cy="604200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ctr"/>
          <a:lstStyle/>
          <a:p>
            <a:pPr marL="0" indent="0" algn="ctr">
              <a:lnSpc>
                <a:spcPct val="100000"/>
              </a:lnSpc>
              <a:buNone/>
              <a:defRPr/>
            </a:pPr>
            <a:r>
              <a:rPr lang="en-US" sz="1350">
                <a:solidFill>
                  <a:srgbClr val="434343"/>
                </a:solidFill>
                <a:latin typeface="Arial"/>
                <a:ea typeface="Arial"/>
                <a:cs typeface="Arial"/>
              </a:rPr>
              <a:t>Анализ выполнения  поручения Министра обороны РФ от 19.03.2026</a:t>
            </a:r>
            <a:endParaRPr lang="en-US" sz="2400"/>
          </a:p>
        </p:txBody>
      </p:sp>
      <p:sp>
        <p:nvSpPr>
          <p:cNvPr id="5" name="Text 1"/>
          <p:cNvSpPr txBox="1"/>
          <p:nvPr/>
        </p:nvSpPr>
        <p:spPr bwMode="auto">
          <a:xfrm>
            <a:off x="4109375" y="2259000"/>
            <a:ext cx="3828000" cy="1893600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ctr"/>
          <a:lstStyle/>
          <a:p>
            <a:pPr marL="0" indent="0" algn="ctr">
              <a:lnSpc>
                <a:spcPct val="100000"/>
              </a:lnSpc>
              <a:buNone/>
              <a:defRPr/>
            </a:pPr>
            <a:r>
              <a:rPr lang="en-US" sz="1350">
                <a:solidFill>
                  <a:srgbClr val="434343"/>
                </a:solidFill>
                <a:latin typeface="Arial"/>
                <a:ea typeface="Arial"/>
                <a:cs typeface="Arial"/>
              </a:rPr>
              <a:t>. </a:t>
            </a:r>
            <a:endParaRPr lang="en-US" sz="1350">
              <a:solidFill>
                <a:srgbClr val="434343"/>
              </a:solidFill>
              <a:latin typeface="Arial"/>
              <a:ea typeface="Arial"/>
              <a:cs typeface="Arial"/>
            </a:endParaRPr>
          </a:p>
          <a:p>
            <a:pPr marL="0" indent="0" algn="ctr">
              <a:lnSpc>
                <a:spcPct val="100000"/>
              </a:lnSpc>
              <a:buNone/>
              <a:defRPr/>
            </a:pPr>
            <a:r>
              <a:rPr lang="en-US" sz="1350">
                <a:solidFill>
                  <a:srgbClr val="434343"/>
                </a:solidFill>
                <a:latin typeface="Arial"/>
                <a:ea typeface="Arial"/>
                <a:cs typeface="Arial"/>
              </a:rPr>
              <a:t>Сопоставлены сведения, представленные ОИВ, ОМСУ, МФЦ, ЕПГУ/РПГУ и RT-аналитики</a:t>
            </a:r>
            <a:br>
              <a:rPr lang="en-US" sz="1350">
                <a:solidFill>
                  <a:srgbClr val="434343"/>
                </a:solidFill>
                <a:latin typeface="Arial"/>
                <a:ea typeface="Arial"/>
                <a:cs typeface="Arial"/>
              </a:rPr>
            </a:br>
            <a:endParaRPr lang="en-US" sz="1350"/>
          </a:p>
        </p:txBody>
      </p:sp>
      <p:sp>
        <p:nvSpPr>
          <p:cNvPr id="6" name="Text 2"/>
          <p:cNvSpPr txBox="1"/>
          <p:nvPr/>
        </p:nvSpPr>
        <p:spPr bwMode="auto"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ctr"/>
          <a:lstStyle/>
          <a:p>
            <a:pPr marL="0" indent="0" algn="ctr">
              <a:lnSpc>
                <a:spcPct val="100000"/>
              </a:lnSpc>
              <a:buNone/>
              <a:defRPr/>
            </a:pPr>
            <a:r>
              <a:rPr lang="en-US" sz="1200">
                <a:solidFill>
                  <a:srgbClr val="434343"/>
                </a:solidFill>
                <a:latin typeface="Arial"/>
                <a:ea typeface="Arial"/>
                <a:cs typeface="Arial"/>
              </a:rPr>
              <a:t>2</a:t>
            </a:r>
            <a:endParaRPr lang="en-US" sz="1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Slide 3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 bwMode="auto"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ctr"/>
          <a:lstStyle/>
          <a:p>
            <a:pPr marL="0" indent="0" algn="ctr">
              <a:lnSpc>
                <a:spcPct val="100000"/>
              </a:lnSpc>
              <a:buNone/>
              <a:defRPr/>
            </a:pPr>
            <a:r>
              <a:rPr lang="en-US" sz="1200">
                <a:solidFill>
                  <a:srgbClr val="434343"/>
                </a:solidFill>
                <a:latin typeface="Arial"/>
                <a:ea typeface="Arial"/>
                <a:cs typeface="Arial"/>
              </a:rPr>
              <a:t>3</a:t>
            </a:r>
            <a:endParaRPr lang="en-US" sz="1200"/>
          </a:p>
        </p:txBody>
      </p:sp>
      <p:sp>
        <p:nvSpPr>
          <p:cNvPr id="6" name="Text 2"/>
          <p:cNvSpPr txBox="1"/>
          <p:nvPr/>
        </p:nvSpPr>
        <p:spPr bwMode="auto">
          <a:xfrm>
            <a:off x="1091025" y="837075"/>
            <a:ext cx="6102900" cy="604200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ctr"/>
          <a:lstStyle/>
          <a:p>
            <a:pPr marL="0" indent="0" algn="l">
              <a:lnSpc>
                <a:spcPct val="100000"/>
              </a:lnSpc>
              <a:buNone/>
              <a:defRPr/>
            </a:pPr>
            <a:r>
              <a:rPr lang="en-US" sz="2400">
                <a:solidFill>
                  <a:srgbClr val="434343"/>
                </a:solidFill>
                <a:latin typeface="Arial"/>
                <a:ea typeface="Arial"/>
                <a:cs typeface="Arial"/>
              </a:rPr>
              <a:t>Динамика отказов по каналам обращения</a:t>
            </a:r>
            <a:br>
              <a:rPr lang="en-US" sz="2400">
                <a:solidFill>
                  <a:srgbClr val="434343"/>
                </a:solidFill>
                <a:latin typeface="Arial"/>
                <a:ea typeface="Arial"/>
                <a:cs typeface="Arial"/>
              </a:rPr>
            </a:br>
            <a:endParaRPr lang="en-US" sz="2400"/>
          </a:p>
        </p:txBody>
      </p:sp>
      <p:graphicFrame>
        <p:nvGraphicFramePr>
          <p:cNvPr id="301466752" name=""/>
          <p:cNvGraphicFramePr>
            <a:graphicFrameLocks xmlns:a="http://schemas.openxmlformats.org/drawingml/2006/main"/>
          </p:cNvGraphicFramePr>
          <p:nvPr/>
        </p:nvGraphicFramePr>
        <p:xfrm flipH="0" flipV="0">
          <a:off x="1237533" y="1795885"/>
          <a:ext cx="3951065" cy="2634043"/>
          <a:chOff x="0" y="0"/>
          <a:chExt cx="3951065" cy="2634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6" r:qs="rId7" r:cs="rId5"/>
          </a:graphicData>
        </a:graphic>
      </p:graphicFrame>
      <p:sp>
        <p:nvSpPr>
          <p:cNvPr id="189957856" name=""/>
          <p:cNvSpPr txBox="1"/>
          <p:nvPr/>
        </p:nvSpPr>
        <p:spPr bwMode="auto">
          <a:xfrm flipH="0" flipV="0">
            <a:off x="2940699" y="1715589"/>
            <a:ext cx="869950" cy="36611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/>
              <a:t>апрель</a:t>
            </a:r>
            <a:endParaRPr/>
          </a:p>
        </p:txBody>
      </p:sp>
      <p:sp>
        <p:nvSpPr>
          <p:cNvPr id="420837105" name=""/>
          <p:cNvSpPr txBox="1"/>
          <p:nvPr/>
        </p:nvSpPr>
        <p:spPr bwMode="auto">
          <a:xfrm flipH="0" flipV="0">
            <a:off x="4142475" y="1739325"/>
            <a:ext cx="571256" cy="36611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/>
              <a:t>май</a:t>
            </a:r>
            <a:endParaRPr/>
          </a:p>
        </p:txBody>
      </p:sp>
      <p:pic>
        <p:nvPicPr>
          <p:cNvPr id="1898016198" name="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 flipH="0" flipV="0">
            <a:off x="6028324" y="2214022"/>
            <a:ext cx="2539350" cy="1797769"/>
          </a:xfrm>
          <a:prstGeom prst="rect">
            <a:avLst/>
          </a:prstGeom>
        </p:spPr>
      </p:pic>
      <p:sp>
        <p:nvSpPr>
          <p:cNvPr id="5" name="Text 1"/>
          <p:cNvSpPr txBox="1"/>
          <p:nvPr/>
        </p:nvSpPr>
        <p:spPr bwMode="auto">
          <a:xfrm flipH="0" flipV="0">
            <a:off x="6028324" y="2366896"/>
            <a:ext cx="1471674" cy="513249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ctr"/>
          <a:lstStyle/>
          <a:p>
            <a:pPr marL="0" indent="0" algn="ctr">
              <a:lnSpc>
                <a:spcPct val="100000"/>
              </a:lnSpc>
              <a:buNone/>
              <a:defRPr/>
            </a:pPr>
            <a:br>
              <a:rPr lang="en-US" sz="1200">
                <a:solidFill>
                  <a:srgbClr val="434343"/>
                </a:solidFill>
                <a:latin typeface="Arial"/>
                <a:ea typeface="Arial"/>
                <a:cs typeface="Arial"/>
              </a:rPr>
            </a:br>
            <a:r>
              <a:rPr lang="en-US" sz="1250">
                <a:solidFill>
                  <a:srgbClr val="434343"/>
                </a:solidFill>
                <a:latin typeface="Arial"/>
                <a:ea typeface="Arial"/>
                <a:cs typeface="Arial"/>
              </a:rPr>
              <a:t>Рост отказов в мае в 4,5 раза </a:t>
            </a:r>
            <a:br>
              <a:rPr lang="en-US" sz="1250">
                <a:solidFill>
                  <a:srgbClr val="434343"/>
                </a:solidFill>
                <a:latin typeface="Arial"/>
                <a:ea typeface="Arial"/>
                <a:cs typeface="Arial"/>
              </a:rPr>
            </a:br>
            <a:br>
              <a:rPr lang="en-US" sz="1200">
                <a:solidFill>
                  <a:srgbClr val="434343"/>
                </a:solidFill>
                <a:latin typeface="Arial"/>
                <a:ea typeface="Arial"/>
                <a:cs typeface="Arial"/>
              </a:rPr>
            </a:br>
            <a:endParaRPr lang="en-US" sz="1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Slide 5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 bwMode="auto"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ctr"/>
          <a:lstStyle/>
          <a:p>
            <a:pPr marL="0" indent="0" algn="ctr">
              <a:lnSpc>
                <a:spcPct val="100000"/>
              </a:lnSpc>
              <a:buNone/>
              <a:defRPr/>
            </a:pPr>
            <a:r>
              <a:rPr lang="en-US" sz="1200">
                <a:solidFill>
                  <a:srgbClr val="434343"/>
                </a:solidFill>
                <a:latin typeface="Arial"/>
                <a:ea typeface="Arial"/>
                <a:cs typeface="Arial"/>
              </a:rPr>
              <a:t>5</a:t>
            </a:r>
            <a:endParaRPr lang="en-US" sz="1200"/>
          </a:p>
        </p:txBody>
      </p:sp>
      <p:sp>
        <p:nvSpPr>
          <p:cNvPr id="5" name="Text 1"/>
          <p:cNvSpPr txBox="1"/>
          <p:nvPr/>
        </p:nvSpPr>
        <p:spPr bwMode="auto">
          <a:xfrm>
            <a:off x="6028325" y="1982300"/>
            <a:ext cx="2393699" cy="2356200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ctr"/>
          <a:lstStyle/>
          <a:p>
            <a:pPr marL="0" indent="0" algn="ctr">
              <a:lnSpc>
                <a:spcPct val="100000"/>
              </a:lnSpc>
              <a:buNone/>
              <a:defRPr/>
            </a:pPr>
            <a:r>
              <a:rPr lang="en-US" sz="1300">
                <a:solidFill>
                  <a:srgbClr val="434343"/>
                </a:solidFill>
                <a:latin typeface="Arial"/>
                <a:ea typeface="Arial"/>
                <a:cs typeface="Arial"/>
              </a:rPr>
              <a:t>По 39 обращениям ведомства не указали причину отказа</a:t>
            </a:r>
            <a:br>
              <a:rPr lang="en-US" sz="1300">
                <a:solidFill>
                  <a:srgbClr val="434343"/>
                </a:solidFill>
                <a:latin typeface="Arial"/>
                <a:ea typeface="Arial"/>
                <a:cs typeface="Arial"/>
              </a:rPr>
            </a:br>
            <a:br>
              <a:rPr lang="en-US" sz="1200">
                <a:solidFill>
                  <a:srgbClr val="434343"/>
                </a:solidFill>
                <a:latin typeface="Arial"/>
                <a:ea typeface="Arial"/>
                <a:cs typeface="Arial"/>
              </a:rPr>
            </a:br>
            <a:r>
              <a:rPr lang="en-US" sz="1200">
                <a:solidFill>
                  <a:srgbClr val="E10D0D"/>
                </a:solidFill>
                <a:latin typeface="Arial"/>
                <a:ea typeface="Arial"/>
                <a:cs typeface="Arial"/>
              </a:rPr>
              <a:t>Лидируют жилищно-коммунальные услуги </a:t>
            </a:r>
            <a:br>
              <a:rPr lang="en-US" sz="1200">
                <a:solidFill>
                  <a:srgbClr val="E10D0D"/>
                </a:solidFill>
                <a:latin typeface="Arial"/>
                <a:ea typeface="Arial"/>
                <a:cs typeface="Arial"/>
              </a:rPr>
            </a:br>
            <a:br>
              <a:rPr lang="en-US" sz="1200">
                <a:solidFill>
                  <a:srgbClr val="434343"/>
                </a:solidFill>
                <a:latin typeface="Arial"/>
                <a:ea typeface="Arial"/>
                <a:cs typeface="Arial"/>
              </a:rPr>
            </a:br>
            <a:endParaRPr lang="en-US" sz="1300"/>
          </a:p>
        </p:txBody>
      </p:sp>
      <p:sp>
        <p:nvSpPr>
          <p:cNvPr id="6" name="Text 2"/>
          <p:cNvSpPr txBox="1"/>
          <p:nvPr/>
        </p:nvSpPr>
        <p:spPr bwMode="auto">
          <a:xfrm>
            <a:off x="1091025" y="837075"/>
            <a:ext cx="6102900" cy="604200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ctr"/>
          <a:lstStyle/>
          <a:p>
            <a:pPr marL="0" indent="0" algn="l">
              <a:lnSpc>
                <a:spcPct val="100000"/>
              </a:lnSpc>
              <a:buNone/>
              <a:defRPr/>
            </a:pPr>
            <a:r>
              <a:rPr lang="en-US" sz="2400">
                <a:solidFill>
                  <a:srgbClr val="434343"/>
                </a:solidFill>
                <a:latin typeface="Arial"/>
                <a:ea typeface="Arial"/>
                <a:cs typeface="Arial"/>
              </a:rPr>
              <a:t>Структура отказов в мае 2026 года</a:t>
            </a:r>
            <a:br>
              <a:rPr lang="en-US" sz="2400">
                <a:solidFill>
                  <a:srgbClr val="434343"/>
                </a:solidFill>
                <a:latin typeface="Arial"/>
                <a:ea typeface="Arial"/>
                <a:cs typeface="Arial"/>
              </a:rPr>
            </a:br>
            <a:endParaRPr lang="en-US" sz="2400"/>
          </a:p>
        </p:txBody>
      </p:sp>
      <p:graphicFrame>
        <p:nvGraphicFramePr>
          <p:cNvPr id="1331718541" name=""/>
          <p:cNvGraphicFramePr>
            <a:graphicFrameLocks xmlns:a="http://schemas.openxmlformats.org/drawingml/2006/main"/>
          </p:cNvGraphicFramePr>
          <p:nvPr/>
        </p:nvGraphicFramePr>
        <p:xfrm flipH="0" flipV="0">
          <a:off x="1141923" y="1915912"/>
          <a:ext cx="4018899" cy="2679266"/>
          <a:chOff x="0" y="0"/>
          <a:chExt cx="4018899" cy="26792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6" r:qs="rId7" r:cs="rId5"/>
          </a:graphicData>
        </a:graphic>
      </p:graphicFrame>
      <p:sp>
        <p:nvSpPr>
          <p:cNvPr id="1291394781" name=""/>
          <p:cNvSpPr txBox="1"/>
          <p:nvPr/>
        </p:nvSpPr>
        <p:spPr bwMode="auto">
          <a:xfrm flipH="0" flipV="0">
            <a:off x="1537435" y="2158929"/>
            <a:ext cx="803314" cy="36611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/>
              <a:t>38,8 %</a:t>
            </a:r>
            <a:endParaRPr/>
          </a:p>
        </p:txBody>
      </p:sp>
      <p:sp>
        <p:nvSpPr>
          <p:cNvPr id="835673691" name=""/>
          <p:cNvSpPr txBox="1"/>
          <p:nvPr/>
        </p:nvSpPr>
        <p:spPr bwMode="auto">
          <a:xfrm flipH="0" flipV="0">
            <a:off x="4142475" y="2158929"/>
            <a:ext cx="631136" cy="3661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/>
              <a:t>18 %</a:t>
            </a:r>
            <a:endParaRPr/>
          </a:p>
        </p:txBody>
      </p:sp>
      <p:sp>
        <p:nvSpPr>
          <p:cNvPr id="982579855" name=""/>
          <p:cNvSpPr txBox="1"/>
          <p:nvPr/>
        </p:nvSpPr>
        <p:spPr bwMode="auto">
          <a:xfrm flipH="0" flipV="0">
            <a:off x="1642609" y="4073735"/>
            <a:ext cx="183636" cy="36611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endParaRPr/>
          </a:p>
        </p:txBody>
      </p:sp>
      <p:sp>
        <p:nvSpPr>
          <p:cNvPr id="1830974156" name=""/>
          <p:cNvSpPr txBox="1"/>
          <p:nvPr/>
        </p:nvSpPr>
        <p:spPr bwMode="auto">
          <a:xfrm flipH="0" flipV="0">
            <a:off x="1486549" y="4127499"/>
            <a:ext cx="803314" cy="36611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/>
              <a:t>10,6 %</a:t>
            </a:r>
            <a:endParaRPr/>
          </a:p>
        </p:txBody>
      </p:sp>
      <p:sp>
        <p:nvSpPr>
          <p:cNvPr id="1476033862" name=""/>
          <p:cNvSpPr txBox="1"/>
          <p:nvPr/>
        </p:nvSpPr>
        <p:spPr bwMode="auto">
          <a:xfrm flipH="0" flipV="0">
            <a:off x="2078867" y="2571750"/>
            <a:ext cx="1121013" cy="59472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1100" b="1"/>
              <a:t>Денежная компенсация за ЖКУ</a:t>
            </a:r>
            <a:endParaRPr sz="1100" b="1"/>
          </a:p>
        </p:txBody>
      </p:sp>
      <p:sp>
        <p:nvSpPr>
          <p:cNvPr id="1453175575" name=""/>
          <p:cNvSpPr txBox="1"/>
          <p:nvPr/>
        </p:nvSpPr>
        <p:spPr bwMode="auto">
          <a:xfrm flipH="0" flipV="0">
            <a:off x="3158611" y="2571750"/>
            <a:ext cx="1147086" cy="4575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ru-RU" sz="1200" b="1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Транспортные льготы</a:t>
            </a:r>
            <a:endParaRPr sz="1200" b="1"/>
          </a:p>
        </p:txBody>
      </p:sp>
      <p:sp>
        <p:nvSpPr>
          <p:cNvPr id="342313207" name=""/>
          <p:cNvSpPr txBox="1"/>
          <p:nvPr/>
        </p:nvSpPr>
        <p:spPr bwMode="auto">
          <a:xfrm flipH="0" flipV="0">
            <a:off x="2078867" y="3405960"/>
            <a:ext cx="1007070" cy="64044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ru-RU" sz="1200" b="1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Сфера земельных отношений</a:t>
            </a:r>
            <a:endParaRPr/>
          </a:p>
        </p:txBody>
      </p:sp>
      <p:sp>
        <p:nvSpPr>
          <p:cNvPr id="1875639546" name=""/>
          <p:cNvSpPr txBox="1"/>
          <p:nvPr/>
        </p:nvSpPr>
        <p:spPr bwMode="auto">
          <a:xfrm flipH="0" flipV="0">
            <a:off x="4142475" y="4151809"/>
            <a:ext cx="630416" cy="36611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/>
              <a:t>23 %</a:t>
            </a:r>
            <a:endParaRPr/>
          </a:p>
        </p:txBody>
      </p:sp>
      <p:sp>
        <p:nvSpPr>
          <p:cNvPr id="689021943" name=""/>
          <p:cNvSpPr txBox="1"/>
          <p:nvPr/>
        </p:nvSpPr>
        <p:spPr bwMode="auto">
          <a:xfrm flipH="0" flipV="0">
            <a:off x="3199880" y="3321960"/>
            <a:ext cx="1057271" cy="11204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L="0" lvl="0" indent="0" algn="ctr" defTabSz="146684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900" b="1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Единовременные выплаты, материальная помощь участникам СВО и членам</a:t>
            </a:r>
            <a:r>
              <a:rPr lang="ru-RU" sz="1100" b="0" i="0" u="none" strike="noStrike" cap="none" spc="0">
                <a:solidFill>
                  <a:schemeClr val="lt1"/>
                </a:solidFill>
                <a:latin typeface="Calibri"/>
                <a:ea typeface="Arial"/>
                <a:cs typeface="Arial"/>
              </a:rPr>
              <a:t> </a:t>
            </a:r>
            <a:r>
              <a:rPr lang="ru-RU" sz="1000" b="1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семей</a:t>
            </a:r>
            <a:endParaRPr sz="1000" b="1">
              <a:solidFill>
                <a:schemeClr val="tx1"/>
              </a:solidFill>
            </a:endParaRPr>
          </a:p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Slide 4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0" y="50799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 bwMode="auto">
          <a:xfrm>
            <a:off x="817050" y="542763"/>
            <a:ext cx="7509899" cy="604200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ctr"/>
          <a:lstStyle/>
          <a:p>
            <a:pPr marL="0" indent="0" algn="l">
              <a:lnSpc>
                <a:spcPct val="100000"/>
              </a:lnSpc>
              <a:buNone/>
              <a:defRPr/>
            </a:pPr>
            <a:r>
              <a:rPr lang="en-US" sz="2400">
                <a:solidFill>
                  <a:srgbClr val="434343"/>
                </a:solidFill>
                <a:latin typeface="Arial"/>
                <a:ea typeface="Arial"/>
                <a:cs typeface="Arial"/>
              </a:rPr>
              <a:t>Основные причины отказов </a:t>
            </a:r>
            <a:endParaRPr lang="en-US" sz="2400"/>
          </a:p>
        </p:txBody>
      </p:sp>
      <p:sp>
        <p:nvSpPr>
          <p:cNvPr id="7" name="Text 1"/>
          <p:cNvSpPr txBox="1"/>
          <p:nvPr/>
        </p:nvSpPr>
        <p:spPr bwMode="auto"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ctr"/>
          <a:lstStyle/>
          <a:p>
            <a:pPr marL="0" indent="0" algn="ctr">
              <a:lnSpc>
                <a:spcPct val="100000"/>
              </a:lnSpc>
              <a:buNone/>
              <a:defRPr/>
            </a:pPr>
            <a:r>
              <a:rPr lang="en-US" sz="1200">
                <a:solidFill>
                  <a:srgbClr val="434343"/>
                </a:solidFill>
                <a:latin typeface="Arial"/>
                <a:ea typeface="Arial"/>
                <a:cs typeface="Arial"/>
              </a:rPr>
              <a:t>4</a:t>
            </a:r>
            <a:endParaRPr lang="en-US" sz="1200"/>
          </a:p>
        </p:txBody>
      </p:sp>
      <p:sp>
        <p:nvSpPr>
          <p:cNvPr id="8" name="Text 2"/>
          <p:cNvSpPr txBox="1"/>
          <p:nvPr/>
        </p:nvSpPr>
        <p:spPr bwMode="auto">
          <a:xfrm>
            <a:off x="1936400" y="1847150"/>
            <a:ext cx="6390600" cy="604200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ctr"/>
          <a:lstStyle/>
          <a:p>
            <a:pPr marL="0" indent="0" algn="l">
              <a:lnSpc>
                <a:spcPct val="100000"/>
              </a:lnSpc>
              <a:buNone/>
              <a:defRPr/>
            </a:pPr>
            <a:r>
              <a:rPr lang="en-US" sz="1150" u="sng">
                <a:solidFill>
                  <a:srgbClr val="434343"/>
                </a:solidFill>
                <a:latin typeface="Arial"/>
                <a:ea typeface="Arial"/>
                <a:cs typeface="Arial"/>
              </a:rPr>
              <a:t>Условия заключения контракта на прохождение воееной службы </a:t>
            </a:r>
            <a:br>
              <a:rPr lang="en-US" sz="1150">
                <a:solidFill>
                  <a:srgbClr val="434343"/>
                </a:solidFill>
                <a:latin typeface="Arial"/>
                <a:ea typeface="Arial"/>
                <a:cs typeface="Arial"/>
              </a:rPr>
            </a:br>
            <a:br>
              <a:rPr lang="en-US" sz="1050">
                <a:solidFill>
                  <a:srgbClr val="434343"/>
                </a:solidFill>
                <a:latin typeface="Arial"/>
                <a:ea typeface="Arial"/>
                <a:cs typeface="Arial"/>
              </a:rPr>
            </a:br>
            <a:r>
              <a:rPr lang="en-US" sz="900">
                <a:solidFill>
                  <a:srgbClr val="060708"/>
                </a:solidFill>
                <a:latin typeface="Arial"/>
                <a:ea typeface="Arial"/>
                <a:cs typeface="Arial"/>
              </a:rPr>
              <a:t>Несоответствие заключенных контрактов на прохождение военной службы  определенным критериям для предоставления меры поддержки (статус участника СВО, где заключен контракт),  отсутствие сведений о контракте</a:t>
            </a:r>
            <a:br>
              <a:rPr lang="en-US" sz="900">
                <a:solidFill>
                  <a:srgbClr val="060708"/>
                </a:solidFill>
                <a:latin typeface="Arial"/>
                <a:ea typeface="Arial"/>
                <a:cs typeface="Arial"/>
              </a:rPr>
            </a:br>
            <a:endParaRPr lang="en-US" sz="1150"/>
          </a:p>
        </p:txBody>
      </p:sp>
      <p:sp>
        <p:nvSpPr>
          <p:cNvPr id="9" name="Text 3"/>
          <p:cNvSpPr txBox="1"/>
          <p:nvPr/>
        </p:nvSpPr>
        <p:spPr bwMode="auto">
          <a:xfrm>
            <a:off x="1936399" y="3008700"/>
            <a:ext cx="6390600" cy="604200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ctr"/>
          <a:lstStyle/>
          <a:p>
            <a:pPr marL="0" indent="0" algn="l">
              <a:lnSpc>
                <a:spcPct val="100000"/>
              </a:lnSpc>
              <a:buNone/>
              <a:defRPr/>
            </a:pPr>
            <a:r>
              <a:rPr lang="en-US" sz="1200">
                <a:solidFill>
                  <a:srgbClr val="434343"/>
                </a:solidFill>
                <a:latin typeface="Arial"/>
                <a:ea typeface="Arial"/>
                <a:cs typeface="Arial"/>
              </a:rPr>
              <a:t>Несоблюдение сроков получения меры поддержки</a:t>
            </a:r>
            <a:br>
              <a:rPr lang="en-US" sz="1200">
                <a:solidFill>
                  <a:srgbClr val="434343"/>
                </a:solidFill>
                <a:latin typeface="Arial"/>
                <a:ea typeface="Arial"/>
                <a:cs typeface="Arial"/>
              </a:rPr>
            </a:br>
            <a:r>
              <a:rPr lang="en-US" sz="1200">
                <a:solidFill>
                  <a:srgbClr val="434343"/>
                </a:solidFill>
                <a:latin typeface="Arial"/>
                <a:ea typeface="Arial"/>
                <a:cs typeface="Arial"/>
              </a:rPr>
              <a:t>Повторное обращение за мерой поддержки</a:t>
            </a:r>
            <a:endParaRPr sz="1200">
              <a:solidFill>
                <a:srgbClr val="434343"/>
              </a:solidFill>
              <a:latin typeface="Arial"/>
              <a:ea typeface="Arial"/>
              <a:cs typeface="Arial"/>
            </a:endParaRPr>
          </a:p>
          <a:p>
            <a:pPr marL="0" indent="0" algn="l">
              <a:lnSpc>
                <a:spcPct val="100000"/>
              </a:lnSpc>
              <a:buNone/>
              <a:defRPr/>
            </a:pPr>
            <a:r>
              <a:rPr lang="en-US" sz="1200">
                <a:solidFill>
                  <a:srgbClr val="434343"/>
                </a:solidFill>
                <a:latin typeface="Arial"/>
                <a:ea typeface="Arial"/>
                <a:cs typeface="Arial"/>
              </a:rPr>
              <a:t>Предоставление документов не в полном объеме</a:t>
            </a:r>
            <a:endParaRPr sz="1200">
              <a:solidFill>
                <a:srgbClr val="434343"/>
              </a:solidFill>
              <a:latin typeface="Arial"/>
              <a:ea typeface="Arial"/>
              <a:cs typeface="Arial"/>
            </a:endParaRPr>
          </a:p>
          <a:p>
            <a:pPr marL="0" indent="0" algn="l">
              <a:lnSpc>
                <a:spcPct val="100000"/>
              </a:lnSpc>
              <a:buNone/>
              <a:defRPr/>
            </a:pPr>
            <a:r>
              <a:rPr lang="en-US" sz="1200">
                <a:solidFill>
                  <a:srgbClr val="434343"/>
                </a:solidFill>
                <a:latin typeface="Arial"/>
                <a:ea typeface="Arial"/>
                <a:cs typeface="Arial"/>
              </a:rPr>
              <a:t>Отсутствие права на получение меры поддержки</a:t>
            </a:r>
            <a:br>
              <a:rPr lang="en-US" sz="1200">
                <a:solidFill>
                  <a:srgbClr val="434343"/>
                </a:solidFill>
                <a:latin typeface="Arial"/>
                <a:ea typeface="Arial"/>
                <a:cs typeface="Arial"/>
              </a:rPr>
            </a:br>
            <a:br>
              <a:rPr lang="en-US" sz="1200">
                <a:solidFill>
                  <a:srgbClr val="434343"/>
                </a:solidFill>
                <a:latin typeface="Arial"/>
                <a:ea typeface="Arial"/>
                <a:cs typeface="Arial"/>
              </a:rPr>
            </a:br>
            <a:endParaRPr lang="en-US" sz="1300"/>
          </a:p>
        </p:txBody>
      </p:sp>
      <p:sp>
        <p:nvSpPr>
          <p:cNvPr id="10" name="Text 4"/>
          <p:cNvSpPr txBox="1"/>
          <p:nvPr/>
        </p:nvSpPr>
        <p:spPr bwMode="auto">
          <a:xfrm>
            <a:off x="1936400" y="3839883"/>
            <a:ext cx="6390600" cy="604200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ctr"/>
          <a:lstStyle/>
          <a:p>
            <a:pPr marL="0" indent="0" algn="l">
              <a:lnSpc>
                <a:spcPct val="100000"/>
              </a:lnSpc>
              <a:buNone/>
              <a:defRPr/>
            </a:pPr>
            <a:r>
              <a:rPr lang="en-US" sz="1150" u="sng">
                <a:solidFill>
                  <a:srgbClr val="434343"/>
                </a:solidFill>
                <a:latin typeface="Arial"/>
                <a:ea typeface="Arial"/>
                <a:cs typeface="Arial"/>
              </a:rPr>
              <a:t>Регистрация и регион</a:t>
            </a:r>
            <a:br>
              <a:rPr lang="en-US" sz="900">
                <a:solidFill>
                  <a:srgbClr val="434343"/>
                </a:solidFill>
                <a:latin typeface="Arial"/>
                <a:ea typeface="Arial"/>
                <a:cs typeface="Arial"/>
              </a:rPr>
            </a:br>
            <a:endParaRPr lang="en-US" sz="800">
              <a:solidFill>
                <a:srgbClr val="434343"/>
              </a:solidFill>
              <a:latin typeface="Arial"/>
              <a:ea typeface="Arial"/>
              <a:cs typeface="Arial"/>
            </a:endParaRPr>
          </a:p>
          <a:p>
            <a:pPr marL="0" indent="0" algn="l">
              <a:lnSpc>
                <a:spcPct val="100000"/>
              </a:lnSpc>
              <a:buNone/>
              <a:defRPr/>
            </a:pPr>
            <a:r>
              <a:rPr lang="en-US" sz="900">
                <a:solidFill>
                  <a:srgbClr val="434343"/>
                </a:solidFill>
                <a:latin typeface="Arial"/>
                <a:ea typeface="Arial"/>
                <a:cs typeface="Arial"/>
              </a:rPr>
              <a:t>О</a:t>
            </a:r>
            <a:r>
              <a:rPr lang="en-US" sz="900">
                <a:solidFill>
                  <a:srgbClr val="434343"/>
                </a:solidFill>
                <a:latin typeface="Arial"/>
                <a:ea typeface="Arial"/>
                <a:cs typeface="Arial"/>
              </a:rPr>
              <a:t>тсутствия регистрации в Ленинградской области, контракт заключён в другом субъекте</a:t>
            </a:r>
            <a:br>
              <a:rPr lang="en-US" sz="800">
                <a:solidFill>
                  <a:srgbClr val="434343"/>
                </a:solidFill>
                <a:latin typeface="Arial"/>
                <a:ea typeface="Arial"/>
                <a:cs typeface="Arial"/>
              </a:rPr>
            </a:br>
            <a:br>
              <a:rPr lang="en-US" sz="700">
                <a:solidFill>
                  <a:srgbClr val="060708"/>
                </a:solidFill>
                <a:latin typeface="Arial"/>
                <a:ea typeface="Arial"/>
                <a:cs typeface="Arial"/>
              </a:rPr>
            </a:br>
            <a:endParaRPr lang="en-US" sz="9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Slide 9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 bwMode="auto">
          <a:xfrm>
            <a:off x="817050" y="474727"/>
            <a:ext cx="7509899" cy="604200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ctr"/>
          <a:lstStyle/>
          <a:p>
            <a:pPr marL="0" indent="0" algn="ctr">
              <a:lnSpc>
                <a:spcPct val="100000"/>
              </a:lnSpc>
              <a:buNone/>
              <a:defRPr/>
            </a:pPr>
            <a:r>
              <a:rPr lang="en-US" sz="2400">
                <a:solidFill>
                  <a:srgbClr val="434343"/>
                </a:solidFill>
                <a:latin typeface="Arial"/>
                <a:ea typeface="Arial"/>
                <a:cs typeface="Arial"/>
              </a:rPr>
              <a:t>Контроль данных, удовлетворенность и управленческие риски</a:t>
            </a:r>
            <a:br>
              <a:rPr lang="en-US" sz="2400">
                <a:solidFill>
                  <a:srgbClr val="434343"/>
                </a:solidFill>
                <a:latin typeface="Arial"/>
                <a:ea typeface="Arial"/>
                <a:cs typeface="Arial"/>
              </a:rPr>
            </a:br>
            <a:endParaRPr lang="en-US" sz="2400"/>
          </a:p>
        </p:txBody>
      </p:sp>
      <p:sp>
        <p:nvSpPr>
          <p:cNvPr id="7" name="Text 1"/>
          <p:cNvSpPr txBox="1"/>
          <p:nvPr/>
        </p:nvSpPr>
        <p:spPr bwMode="auto"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ctr"/>
          <a:lstStyle/>
          <a:p>
            <a:pPr marL="0" indent="0" algn="ctr">
              <a:lnSpc>
                <a:spcPct val="100000"/>
              </a:lnSpc>
              <a:buNone/>
              <a:defRPr/>
            </a:pPr>
            <a:r>
              <a:rPr lang="en-US" sz="1200">
                <a:solidFill>
                  <a:srgbClr val="434343"/>
                </a:solidFill>
                <a:latin typeface="Arial"/>
                <a:ea typeface="Arial"/>
                <a:cs typeface="Arial"/>
              </a:rPr>
              <a:t>9</a:t>
            </a:r>
            <a:endParaRPr lang="en-US" sz="1200"/>
          </a:p>
        </p:txBody>
      </p:sp>
      <p:sp>
        <p:nvSpPr>
          <p:cNvPr id="8" name="Text 2"/>
          <p:cNvSpPr txBox="1"/>
          <p:nvPr/>
        </p:nvSpPr>
        <p:spPr bwMode="auto">
          <a:xfrm>
            <a:off x="817106" y="2830100"/>
            <a:ext cx="2383945" cy="1510500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 marL="0" indent="0" algn="l">
              <a:lnSpc>
                <a:spcPct val="100000"/>
              </a:lnSpc>
              <a:buNone/>
              <a:defRPr/>
            </a:pPr>
            <a:r>
              <a:rPr lang="en-US" sz="1300">
                <a:solidFill>
                  <a:srgbClr val="434343"/>
                </a:solidFill>
                <a:latin typeface="Arial"/>
                <a:ea typeface="Arial"/>
                <a:cs typeface="Arial"/>
              </a:rPr>
              <a:t>Несовпадение цифр</a:t>
            </a:r>
            <a:br>
              <a:rPr lang="en-US" sz="1300">
                <a:solidFill>
                  <a:srgbClr val="434343"/>
                </a:solidFill>
                <a:latin typeface="Arial"/>
                <a:ea typeface="Arial"/>
                <a:cs typeface="Arial"/>
              </a:rPr>
            </a:br>
            <a:br>
              <a:rPr lang="en-US" sz="1200">
                <a:solidFill>
                  <a:srgbClr val="434343"/>
                </a:solidFill>
                <a:latin typeface="Arial"/>
                <a:ea typeface="Arial"/>
                <a:cs typeface="Arial"/>
              </a:rPr>
            </a:br>
            <a:r>
              <a:rPr lang="en-US" sz="1200">
                <a:solidFill>
                  <a:srgbClr val="434343"/>
                </a:solidFill>
                <a:latin typeface="Arial"/>
                <a:ea typeface="Arial"/>
                <a:cs typeface="Arial"/>
              </a:rPr>
              <a:t>RT-аналитика показывает расхождения с данными, направляемыми ОИВ и ОМСУ. </a:t>
            </a:r>
            <a:br>
              <a:rPr lang="en-US" sz="1200">
                <a:solidFill>
                  <a:srgbClr val="434343"/>
                </a:solidFill>
                <a:latin typeface="Arial"/>
                <a:ea typeface="Arial"/>
                <a:cs typeface="Arial"/>
              </a:rPr>
            </a:br>
            <a:endParaRPr lang="en-US" sz="1300"/>
          </a:p>
        </p:txBody>
      </p:sp>
      <p:sp>
        <p:nvSpPr>
          <p:cNvPr id="9" name="Text 3"/>
          <p:cNvSpPr txBox="1"/>
          <p:nvPr/>
        </p:nvSpPr>
        <p:spPr bwMode="auto">
          <a:xfrm>
            <a:off x="3380143" y="2830100"/>
            <a:ext cx="2383945" cy="1510500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 marL="0" indent="0" algn="l">
              <a:lnSpc>
                <a:spcPct val="100000"/>
              </a:lnSpc>
              <a:buNone/>
              <a:defRPr/>
            </a:pPr>
            <a:r>
              <a:rPr lang="en-US" sz="1250">
                <a:solidFill>
                  <a:srgbClr val="434343"/>
                </a:solidFill>
                <a:latin typeface="Arial"/>
                <a:ea typeface="Arial"/>
                <a:cs typeface="Arial"/>
              </a:rPr>
              <a:t>Отказ не равен удовлетворённости</a:t>
            </a:r>
            <a:br>
              <a:rPr lang="en-US" sz="1250">
                <a:solidFill>
                  <a:srgbClr val="434343"/>
                </a:solidFill>
                <a:latin typeface="Arial"/>
                <a:ea typeface="Arial"/>
                <a:cs typeface="Arial"/>
              </a:rPr>
            </a:br>
            <a:br>
              <a:rPr lang="en-US" sz="1150">
                <a:solidFill>
                  <a:srgbClr val="434343"/>
                </a:solidFill>
                <a:latin typeface="Arial"/>
                <a:ea typeface="Arial"/>
                <a:cs typeface="Arial"/>
              </a:rPr>
            </a:br>
            <a:r>
              <a:rPr lang="en-US" sz="1150">
                <a:solidFill>
                  <a:srgbClr val="434343"/>
                </a:solidFill>
                <a:latin typeface="Arial"/>
                <a:ea typeface="Arial"/>
                <a:cs typeface="Arial"/>
              </a:rPr>
              <a:t> «Запись в 1 класс» уровень отказов составил 4%, </a:t>
            </a:r>
            <a:endParaRPr lang="en-US" sz="1150">
              <a:solidFill>
                <a:srgbClr val="434343"/>
              </a:solidFill>
              <a:latin typeface="Arial"/>
              <a:ea typeface="Arial"/>
              <a:cs typeface="Arial"/>
            </a:endParaRPr>
          </a:p>
          <a:p>
            <a:pPr marL="0" indent="0" algn="l">
              <a:lnSpc>
                <a:spcPct val="100000"/>
              </a:lnSpc>
              <a:buNone/>
              <a:defRPr/>
            </a:pPr>
            <a:r>
              <a:rPr lang="en-US" sz="1150">
                <a:solidFill>
                  <a:srgbClr val="434343"/>
                </a:solidFill>
                <a:latin typeface="Arial"/>
                <a:ea typeface="Arial"/>
                <a:cs typeface="Arial"/>
              </a:rPr>
              <a:t>средняя оценка удовлетворенности — 1 балл, </a:t>
            </a:r>
            <a:br>
              <a:rPr lang="en-US" sz="1150">
                <a:solidFill>
                  <a:srgbClr val="434343"/>
                </a:solidFill>
                <a:latin typeface="Arial"/>
                <a:ea typeface="Arial"/>
                <a:cs typeface="Arial"/>
              </a:rPr>
            </a:br>
            <a:endParaRPr lang="en-US" sz="1250"/>
          </a:p>
        </p:txBody>
      </p:sp>
      <p:sp>
        <p:nvSpPr>
          <p:cNvPr id="10" name="Text 4"/>
          <p:cNvSpPr txBox="1"/>
          <p:nvPr/>
        </p:nvSpPr>
        <p:spPr bwMode="auto">
          <a:xfrm flipH="0" flipV="0">
            <a:off x="5874399" y="2639599"/>
            <a:ext cx="2452717" cy="1938749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 marL="0" indent="0" algn="l">
              <a:lnSpc>
                <a:spcPct val="100000"/>
              </a:lnSpc>
              <a:buNone/>
              <a:defRPr/>
            </a:pPr>
            <a:r>
              <a:rPr lang="en-US" sz="1250">
                <a:solidFill>
                  <a:srgbClr val="434343"/>
                </a:solidFill>
                <a:latin typeface="Arial"/>
                <a:ea typeface="Arial"/>
                <a:cs typeface="Arial"/>
              </a:rPr>
              <a:t>Отсутствие </a:t>
            </a:r>
            <a:r>
              <a:rPr lang="en-US" sz="1300">
                <a:solidFill>
                  <a:srgbClr val="434343"/>
                </a:solidFill>
                <a:latin typeface="Arial"/>
                <a:ea typeface="Arial"/>
                <a:cs typeface="Arial"/>
              </a:rPr>
              <a:t>системной работы:</a:t>
            </a:r>
            <a:br>
              <a:rPr lang="en-US" sz="1300">
                <a:solidFill>
                  <a:srgbClr val="434343"/>
                </a:solidFill>
                <a:latin typeface="Arial"/>
                <a:ea typeface="Arial"/>
                <a:cs typeface="Arial"/>
              </a:rPr>
            </a:br>
            <a:r>
              <a:rPr lang="en-US" sz="1200">
                <a:solidFill>
                  <a:srgbClr val="434343"/>
                </a:solidFill>
                <a:latin typeface="Arial"/>
                <a:ea typeface="Arial"/>
                <a:cs typeface="Arial"/>
              </a:rPr>
              <a:t>-</a:t>
            </a:r>
            <a:r>
              <a:rPr lang="en-US" sz="1150">
                <a:solidFill>
                  <a:srgbClr val="434343"/>
                </a:solidFill>
                <a:latin typeface="Arial"/>
                <a:ea typeface="Arial"/>
                <a:cs typeface="Arial"/>
              </a:rPr>
              <a:t> п</a:t>
            </a:r>
            <a:r>
              <a:rPr lang="en-US" sz="1150">
                <a:solidFill>
                  <a:srgbClr val="434343"/>
                </a:solidFill>
                <a:latin typeface="Arial"/>
                <a:ea typeface="Arial"/>
                <a:cs typeface="Arial"/>
              </a:rPr>
              <a:t>о анализу отказов; </a:t>
            </a:r>
            <a:endParaRPr lang="en-US" sz="1150">
              <a:solidFill>
                <a:srgbClr val="434343"/>
              </a:solidFill>
              <a:latin typeface="Arial"/>
              <a:ea typeface="Arial"/>
              <a:cs typeface="Arial"/>
            </a:endParaRPr>
          </a:p>
          <a:p>
            <a:pPr marL="0" indent="0" algn="l">
              <a:lnSpc>
                <a:spcPct val="100000"/>
              </a:lnSpc>
              <a:buNone/>
              <a:defRPr/>
            </a:pPr>
            <a:r>
              <a:rPr lang="en-US" sz="1150">
                <a:solidFill>
                  <a:srgbClr val="434343"/>
                </a:solidFill>
                <a:latin typeface="Arial"/>
                <a:ea typeface="Arial"/>
                <a:cs typeface="Arial"/>
              </a:rPr>
              <a:t>– по обеспечению работы </a:t>
            </a:r>
            <a:r>
              <a:rPr lang="en-US" sz="1150">
                <a:solidFill>
                  <a:srgbClr val="434343"/>
                </a:solidFill>
                <a:latin typeface="Arial"/>
                <a:ea typeface="Arial"/>
                <a:cs typeface="Arial"/>
              </a:rPr>
              <a:t>ведомственных </a:t>
            </a:r>
            <a:r>
              <a:rPr lang="en-US" sz="1150">
                <a:solidFill>
                  <a:srgbClr val="434343"/>
                </a:solidFill>
                <a:latin typeface="Arial"/>
                <a:ea typeface="Arial"/>
                <a:cs typeface="Arial"/>
              </a:rPr>
              <a:t>и межведомственных систем;</a:t>
            </a:r>
            <a:endParaRPr lang="en-US" sz="1150">
              <a:solidFill>
                <a:srgbClr val="434343"/>
              </a:solidFill>
              <a:latin typeface="Arial"/>
              <a:ea typeface="Arial"/>
              <a:cs typeface="Arial"/>
            </a:endParaRPr>
          </a:p>
          <a:p>
            <a:pPr marL="0" indent="0" algn="l">
              <a:lnSpc>
                <a:spcPct val="100000"/>
              </a:lnSpc>
              <a:buNone/>
              <a:defRPr/>
            </a:pPr>
            <a:r>
              <a:rPr lang="en-US" sz="1150">
                <a:solidFill>
                  <a:srgbClr val="434343"/>
                </a:solidFill>
                <a:latin typeface="Arial"/>
                <a:ea typeface="Arial"/>
                <a:cs typeface="Arial"/>
              </a:rPr>
              <a:t> – по своевременному информированию о сбоях ЕПГУ;</a:t>
            </a:r>
            <a:endParaRPr lang="en-US" sz="1150">
              <a:solidFill>
                <a:srgbClr val="434343"/>
              </a:solidFill>
              <a:latin typeface="Arial"/>
              <a:ea typeface="Arial"/>
              <a:cs typeface="Arial"/>
            </a:endParaRPr>
          </a:p>
          <a:p>
            <a:pPr marL="212286" indent="-212286" algn="l">
              <a:lnSpc>
                <a:spcPct val="100000"/>
              </a:lnSpc>
              <a:buFont typeface="Arial"/>
              <a:buChar char="–"/>
              <a:defRPr/>
            </a:pPr>
            <a:r>
              <a:rPr lang="en-US" sz="1150">
                <a:solidFill>
                  <a:srgbClr val="434343"/>
                </a:solidFill>
                <a:latin typeface="Arial"/>
                <a:ea typeface="Arial"/>
                <a:cs typeface="Arial"/>
              </a:rPr>
              <a:t>ревизии НПА; </a:t>
            </a:r>
            <a:endParaRPr lang="en-US" sz="1150">
              <a:solidFill>
                <a:srgbClr val="434343"/>
              </a:solidFill>
              <a:latin typeface="Arial"/>
              <a:ea typeface="Arial"/>
              <a:cs typeface="Arial"/>
            </a:endParaRPr>
          </a:p>
          <a:p>
            <a:pPr marL="212286" indent="-212286" algn="l">
              <a:lnSpc>
                <a:spcPct val="100000"/>
              </a:lnSpc>
              <a:buFont typeface="Arial"/>
              <a:buChar char="–"/>
              <a:defRPr/>
            </a:pPr>
            <a:r>
              <a:rPr lang="en-US" sz="1200">
                <a:solidFill>
                  <a:srgbClr val="434343"/>
                </a:solidFill>
                <a:latin typeface="Arial"/>
                <a:ea typeface="Arial"/>
                <a:cs typeface="Arial"/>
              </a:rPr>
              <a:t>опросов заявителей</a:t>
            </a:r>
            <a:br>
              <a:rPr lang="en-US" sz="1200">
                <a:solidFill>
                  <a:srgbClr val="434343"/>
                </a:solidFill>
                <a:latin typeface="Arial"/>
                <a:ea typeface="Arial"/>
                <a:cs typeface="Arial"/>
              </a:rPr>
            </a:br>
            <a:endParaRPr lang="en-US" sz="13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Slide 8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79694" y="1469900"/>
            <a:ext cx="3014813" cy="3445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179694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 bwMode="auto">
          <a:xfrm>
            <a:off x="603975" y="524850"/>
            <a:ext cx="7103700" cy="604200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ctr"/>
          <a:lstStyle/>
          <a:p>
            <a:pPr marL="0" indent="0" algn="l">
              <a:lnSpc>
                <a:spcPct val="100000"/>
              </a:lnSpc>
              <a:buNone/>
              <a:defRPr/>
            </a:pPr>
            <a:r>
              <a:rPr lang="en-US" sz="2400">
                <a:solidFill>
                  <a:srgbClr val="434343"/>
                </a:solidFill>
                <a:latin typeface="Arial"/>
                <a:ea typeface="Arial"/>
                <a:cs typeface="Arial"/>
              </a:rPr>
              <a:t>Меры, уже реализованные Комитетом и МФЦ ЛО</a:t>
            </a:r>
            <a:br>
              <a:rPr lang="en-US" sz="2400">
                <a:solidFill>
                  <a:srgbClr val="434343"/>
                </a:solidFill>
                <a:latin typeface="Arial"/>
                <a:ea typeface="Arial"/>
                <a:cs typeface="Arial"/>
              </a:rPr>
            </a:br>
            <a:endParaRPr lang="en-US" sz="2400"/>
          </a:p>
        </p:txBody>
      </p:sp>
      <p:sp>
        <p:nvSpPr>
          <p:cNvPr id="9" name="Text 1"/>
          <p:cNvSpPr txBox="1"/>
          <p:nvPr/>
        </p:nvSpPr>
        <p:spPr bwMode="auto"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ctr"/>
          <a:lstStyle/>
          <a:p>
            <a:pPr marL="0" indent="0" algn="ctr">
              <a:lnSpc>
                <a:spcPct val="100000"/>
              </a:lnSpc>
              <a:buNone/>
              <a:defRPr/>
            </a:pPr>
            <a:r>
              <a:rPr lang="en-US" sz="1200">
                <a:solidFill>
                  <a:srgbClr val="434343"/>
                </a:solidFill>
                <a:latin typeface="Arial"/>
                <a:ea typeface="Arial"/>
                <a:cs typeface="Arial"/>
              </a:rPr>
              <a:t>8</a:t>
            </a:r>
            <a:endParaRPr lang="en-US" sz="1200"/>
          </a:p>
        </p:txBody>
      </p:sp>
      <p:sp>
        <p:nvSpPr>
          <p:cNvPr id="10" name="Text 2"/>
          <p:cNvSpPr txBox="1"/>
          <p:nvPr/>
        </p:nvSpPr>
        <p:spPr bwMode="auto">
          <a:xfrm>
            <a:off x="3967125" y="2076450"/>
            <a:ext cx="2082600" cy="990600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 marL="0" indent="0" algn="l">
              <a:lnSpc>
                <a:spcPct val="100000"/>
              </a:lnSpc>
              <a:buNone/>
              <a:defRPr/>
            </a:pPr>
            <a:r>
              <a:rPr lang="en-US" sz="1000">
                <a:solidFill>
                  <a:srgbClr val="434343"/>
                </a:solidFill>
                <a:latin typeface="Arial"/>
                <a:ea typeface="Arial"/>
                <a:cs typeface="Arial"/>
              </a:rPr>
              <a:t>Информационная рассылка</a:t>
            </a:r>
            <a:br>
              <a:rPr lang="en-US" sz="1000">
                <a:solidFill>
                  <a:srgbClr val="434343"/>
                </a:solidFill>
                <a:latin typeface="Arial"/>
                <a:ea typeface="Arial"/>
                <a:cs typeface="Arial"/>
              </a:rPr>
            </a:br>
            <a:br>
              <a:rPr lang="en-US" sz="900">
                <a:solidFill>
                  <a:srgbClr val="434343"/>
                </a:solidFill>
                <a:latin typeface="Arial"/>
                <a:ea typeface="Arial"/>
                <a:cs typeface="Arial"/>
              </a:rPr>
            </a:br>
            <a:r>
              <a:rPr lang="en-US" sz="900">
                <a:solidFill>
                  <a:srgbClr val="434343"/>
                </a:solidFill>
                <a:latin typeface="Arial"/>
                <a:ea typeface="Arial"/>
                <a:cs typeface="Arial"/>
              </a:rPr>
              <a:t>В подразделения МФЦ направлены разъяснения о необходимости качественного консультирования заявителей по услугам для участников СВО и членов их семей, чтобы снизить число ошибок на этапе приёма.</a:t>
            </a:r>
            <a:br>
              <a:rPr lang="en-US" sz="900">
                <a:solidFill>
                  <a:srgbClr val="434343"/>
                </a:solidFill>
                <a:latin typeface="Arial"/>
                <a:ea typeface="Arial"/>
                <a:cs typeface="Arial"/>
              </a:rPr>
            </a:br>
            <a:endParaRPr lang="en-US" sz="1000"/>
          </a:p>
        </p:txBody>
      </p:sp>
      <p:sp>
        <p:nvSpPr>
          <p:cNvPr id="11" name="Text 3"/>
          <p:cNvSpPr txBox="1"/>
          <p:nvPr/>
        </p:nvSpPr>
        <p:spPr bwMode="auto">
          <a:xfrm>
            <a:off x="3967125" y="3431575"/>
            <a:ext cx="2082600" cy="990600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 marL="0" indent="0" algn="l">
              <a:lnSpc>
                <a:spcPct val="100000"/>
              </a:lnSpc>
              <a:buNone/>
              <a:defRPr/>
            </a:pPr>
            <a:r>
              <a:rPr lang="en-US" sz="1000">
                <a:solidFill>
                  <a:srgbClr val="434343"/>
                </a:solidFill>
                <a:latin typeface="Arial"/>
                <a:ea typeface="Arial"/>
                <a:cs typeface="Arial"/>
              </a:rPr>
              <a:t>Методические рекомендации</a:t>
            </a:r>
            <a:br>
              <a:rPr lang="en-US" sz="1000">
                <a:solidFill>
                  <a:srgbClr val="434343"/>
                </a:solidFill>
                <a:latin typeface="Arial"/>
                <a:ea typeface="Arial"/>
                <a:cs typeface="Arial"/>
              </a:rPr>
            </a:br>
            <a:br>
              <a:rPr lang="en-US" sz="950">
                <a:solidFill>
                  <a:srgbClr val="434343"/>
                </a:solidFill>
                <a:latin typeface="Arial"/>
                <a:ea typeface="Arial"/>
                <a:cs typeface="Arial"/>
              </a:rPr>
            </a:br>
            <a:r>
              <a:rPr lang="en-US" sz="950">
                <a:solidFill>
                  <a:srgbClr val="434343"/>
                </a:solidFill>
                <a:latin typeface="Arial"/>
                <a:ea typeface="Arial"/>
                <a:cs typeface="Arial"/>
              </a:rPr>
              <a:t>В документы для сотрудников внесены дополнительные пояснения по услугам, где выявлялись ошибки при приёме обращений</a:t>
            </a:r>
            <a:br>
              <a:rPr lang="en-US" sz="950">
                <a:solidFill>
                  <a:srgbClr val="434343"/>
                </a:solidFill>
                <a:latin typeface="Arial"/>
                <a:ea typeface="Arial"/>
                <a:cs typeface="Arial"/>
              </a:rPr>
            </a:br>
            <a:endParaRPr lang="en-US" sz="1000"/>
          </a:p>
        </p:txBody>
      </p:sp>
      <p:sp>
        <p:nvSpPr>
          <p:cNvPr id="12" name="Text 4"/>
          <p:cNvSpPr txBox="1"/>
          <p:nvPr/>
        </p:nvSpPr>
        <p:spPr bwMode="auto">
          <a:xfrm>
            <a:off x="6567200" y="2076450"/>
            <a:ext cx="2082600" cy="990600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 marL="0" indent="0" algn="l">
              <a:lnSpc>
                <a:spcPct val="100000"/>
              </a:lnSpc>
              <a:buNone/>
              <a:defRPr/>
            </a:pPr>
            <a:r>
              <a:rPr lang="en-US" sz="1050">
                <a:solidFill>
                  <a:srgbClr val="434343"/>
                </a:solidFill>
                <a:latin typeface="Arial"/>
                <a:ea typeface="Arial"/>
                <a:cs typeface="Arial"/>
              </a:rPr>
              <a:t>Удобная навигация</a:t>
            </a:r>
            <a:br>
              <a:rPr lang="en-US" sz="1050">
                <a:solidFill>
                  <a:srgbClr val="434343"/>
                </a:solidFill>
                <a:latin typeface="Arial"/>
                <a:ea typeface="Arial"/>
                <a:cs typeface="Arial"/>
              </a:rPr>
            </a:br>
            <a:br>
              <a:rPr lang="en-US" sz="950">
                <a:solidFill>
                  <a:srgbClr val="434343"/>
                </a:solidFill>
                <a:latin typeface="Arial"/>
                <a:ea typeface="Arial"/>
                <a:cs typeface="Arial"/>
              </a:rPr>
            </a:br>
            <a:r>
              <a:rPr lang="en-US" sz="950">
                <a:solidFill>
                  <a:srgbClr val="434343"/>
                </a:solidFill>
                <a:latin typeface="Arial"/>
                <a:ea typeface="Arial"/>
                <a:cs typeface="Arial"/>
              </a:rPr>
              <a:t>Услуги сгруппированы по профилю заявителя, чтобы специалисту было проще находить нужный маршрут консультации и не направлять человека по неверному каналу обращения.</a:t>
            </a:r>
            <a:br>
              <a:rPr lang="en-US" sz="950">
                <a:solidFill>
                  <a:srgbClr val="434343"/>
                </a:solidFill>
                <a:latin typeface="Arial"/>
                <a:ea typeface="Arial"/>
                <a:cs typeface="Arial"/>
              </a:rPr>
            </a:br>
            <a:endParaRPr lang="en-US" sz="1050"/>
          </a:p>
        </p:txBody>
      </p:sp>
      <p:sp>
        <p:nvSpPr>
          <p:cNvPr id="13" name="Text 5"/>
          <p:cNvSpPr txBox="1"/>
          <p:nvPr/>
        </p:nvSpPr>
        <p:spPr bwMode="auto">
          <a:xfrm>
            <a:off x="6567200" y="3431575"/>
            <a:ext cx="2082600" cy="990600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 marL="0" indent="0" algn="l">
              <a:lnSpc>
                <a:spcPct val="100000"/>
              </a:lnSpc>
              <a:buNone/>
              <a:defRPr/>
            </a:pPr>
            <a:r>
              <a:rPr lang="en-US" sz="1050">
                <a:solidFill>
                  <a:srgbClr val="434343"/>
                </a:solidFill>
                <a:latin typeface="Arial"/>
                <a:ea typeface="Arial"/>
                <a:cs typeface="Arial"/>
              </a:rPr>
              <a:t>Подсказки и обучение</a:t>
            </a:r>
            <a:br>
              <a:rPr lang="en-US" sz="1050">
                <a:solidFill>
                  <a:srgbClr val="434343"/>
                </a:solidFill>
                <a:latin typeface="Arial"/>
                <a:ea typeface="Arial"/>
                <a:cs typeface="Arial"/>
              </a:rPr>
            </a:br>
            <a:br>
              <a:rPr lang="en-US" sz="950">
                <a:solidFill>
                  <a:srgbClr val="434343"/>
                </a:solidFill>
                <a:latin typeface="Arial"/>
                <a:ea typeface="Arial"/>
                <a:cs typeface="Arial"/>
              </a:rPr>
            </a:br>
            <a:r>
              <a:rPr lang="en-US" sz="950">
                <a:solidFill>
                  <a:srgbClr val="434343"/>
                </a:solidFill>
                <a:latin typeface="Arial"/>
                <a:ea typeface="Arial"/>
                <a:cs typeface="Arial"/>
              </a:rPr>
              <a:t>В АИС МФЦ добавлены подсказки по проблемным услугам, организованы дополнительное обучение и тестирование сотрудников, а также отработка типовых ситуаций отказа.</a:t>
            </a:r>
            <a:br>
              <a:rPr lang="en-US" sz="950">
                <a:solidFill>
                  <a:srgbClr val="434343"/>
                </a:solidFill>
                <a:latin typeface="Arial"/>
                <a:ea typeface="Arial"/>
                <a:cs typeface="Arial"/>
              </a:rPr>
            </a:br>
            <a:endParaRPr lang="en-US" sz="105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Slide 4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19541256" name="Image 0" descr="preencoded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78509707" name="Image 1" descr="preencoded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718025859" name="Image 2" descr="preencoded.p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751201636" name="Image 3" descr="preencoded.png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0" y="50799"/>
            <a:ext cx="9144000" cy="5143500"/>
          </a:xfrm>
          <a:prstGeom prst="rect">
            <a:avLst/>
          </a:prstGeom>
        </p:spPr>
      </p:pic>
      <p:sp>
        <p:nvSpPr>
          <p:cNvPr id="1858833080" name="Text 0"/>
          <p:cNvSpPr txBox="1"/>
          <p:nvPr/>
        </p:nvSpPr>
        <p:spPr bwMode="auto">
          <a:xfrm>
            <a:off x="817049" y="542763"/>
            <a:ext cx="7509898" cy="604198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ctr"/>
          <a:lstStyle/>
          <a:p>
            <a:pPr marL="0" indent="0" algn="l">
              <a:lnSpc>
                <a:spcPct val="100000"/>
              </a:lnSpc>
              <a:buNone/>
              <a:defRPr/>
            </a:pPr>
            <a:r>
              <a:rPr lang="en-US" sz="2400" b="0" i="0" u="none" strike="noStrike" cap="none" spc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</a:rPr>
              <a:t>Мероприятия для минимизации числа отказов</a:t>
            </a:r>
            <a:endParaRPr lang="en-US" sz="2400"/>
          </a:p>
        </p:txBody>
      </p:sp>
      <p:sp>
        <p:nvSpPr>
          <p:cNvPr id="1415100625" name="Text 1"/>
          <p:cNvSpPr txBox="1"/>
          <p:nvPr/>
        </p:nvSpPr>
        <p:spPr bwMode="auto">
          <a:xfrm>
            <a:off x="8823825" y="4832198"/>
            <a:ext cx="215399" cy="199199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ctr"/>
          <a:lstStyle/>
          <a:p>
            <a:pPr marL="0" indent="0" algn="ctr">
              <a:lnSpc>
                <a:spcPct val="100000"/>
              </a:lnSpc>
              <a:buNone/>
              <a:defRPr/>
            </a:pPr>
            <a:r>
              <a:rPr lang="en-US" sz="1200">
                <a:solidFill>
                  <a:srgbClr val="434343"/>
                </a:solidFill>
                <a:latin typeface="Arial"/>
                <a:ea typeface="Arial"/>
                <a:cs typeface="Arial"/>
              </a:rPr>
              <a:t>4</a:t>
            </a:r>
            <a:endParaRPr lang="en-US" sz="1200"/>
          </a:p>
        </p:txBody>
      </p:sp>
      <p:sp>
        <p:nvSpPr>
          <p:cNvPr id="1376332182" name="Text 2"/>
          <p:cNvSpPr txBox="1"/>
          <p:nvPr/>
        </p:nvSpPr>
        <p:spPr bwMode="auto">
          <a:xfrm>
            <a:off x="1936399" y="1847149"/>
            <a:ext cx="6390599" cy="604198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ctr"/>
          <a:lstStyle/>
          <a:p>
            <a:pPr marL="0" indent="0" algn="l">
              <a:lnSpc>
                <a:spcPct val="100000"/>
              </a:lnSpc>
              <a:buNone/>
              <a:defRPr/>
            </a:pPr>
            <a:r>
              <a:rPr lang="en-US" sz="1800" b="0" i="0" u="none" strike="noStrike" cap="none" spc="0">
                <a:solidFill>
                  <a:srgbClr val="434343"/>
                </a:solidFill>
                <a:latin typeface="Arial"/>
                <a:ea typeface="Arial"/>
                <a:cs typeface="Arial"/>
              </a:rPr>
              <a:t>Сбор обратная связь от заявителей</a:t>
            </a:r>
            <a:endParaRPr lang="en-US" sz="900">
              <a:solidFill>
                <a:srgbClr val="060708"/>
              </a:solidFill>
              <a:latin typeface="Arial"/>
              <a:ea typeface="Arial"/>
              <a:cs typeface="Arial"/>
            </a:endParaRPr>
          </a:p>
          <a:p>
            <a:pPr marL="0" indent="0" algn="r">
              <a:lnSpc>
                <a:spcPct val="100000"/>
              </a:lnSpc>
              <a:buNone/>
              <a:defRPr/>
            </a:pPr>
            <a:r>
              <a:rPr lang="en-US" sz="1400" b="1">
                <a:solidFill>
                  <a:srgbClr val="FF0000"/>
                </a:solidFill>
                <a:latin typeface="Arial"/>
                <a:ea typeface="Arial"/>
                <a:cs typeface="Arial"/>
              </a:rPr>
              <a:t>06</a:t>
            </a:r>
            <a:r>
              <a:rPr lang="en-US" sz="1400" b="1">
                <a:solidFill>
                  <a:srgbClr val="FF0000"/>
                </a:solidFill>
                <a:latin typeface="Arial"/>
                <a:ea typeface="Arial"/>
                <a:cs typeface="Arial"/>
              </a:rPr>
              <a:t>.07.2026</a:t>
            </a:r>
            <a:br>
              <a:rPr lang="en-US" sz="900">
                <a:solidFill>
                  <a:srgbClr val="060708"/>
                </a:solidFill>
                <a:latin typeface="Arial"/>
                <a:ea typeface="Arial"/>
                <a:cs typeface="Arial"/>
              </a:rPr>
            </a:br>
            <a:endParaRPr lang="en-US" sz="1150"/>
          </a:p>
        </p:txBody>
      </p:sp>
      <p:sp>
        <p:nvSpPr>
          <p:cNvPr id="673671014" name="Text 3"/>
          <p:cNvSpPr txBox="1"/>
          <p:nvPr/>
        </p:nvSpPr>
        <p:spPr bwMode="auto">
          <a:xfrm flipH="0" flipV="0">
            <a:off x="1866549" y="2754699"/>
            <a:ext cx="6460449" cy="775899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ctr"/>
          <a:lstStyle/>
          <a:p>
            <a:pPr marL="0" indent="0" algn="l">
              <a:lnSpc>
                <a:spcPct val="100000"/>
              </a:lnSpc>
              <a:buNone/>
              <a:defRPr/>
            </a:pPr>
            <a:r>
              <a:rPr lang="en-US" sz="1400" b="0" i="0" u="none" strike="noStrike" cap="none" spc="0">
                <a:solidFill>
                  <a:srgbClr val="434343"/>
                </a:solidFill>
                <a:latin typeface="Arial"/>
                <a:ea typeface="Arial"/>
                <a:cs typeface="Arial"/>
              </a:rPr>
              <a:t>Организация разъяснений, консультаций, дней открытых дверей для данной категории заявителей в МФЦ и муниципалитетах</a:t>
            </a:r>
            <a:br>
              <a:rPr lang="en-US" sz="1200">
                <a:solidFill>
                  <a:srgbClr val="434343"/>
                </a:solidFill>
                <a:latin typeface="Arial"/>
                <a:ea typeface="Arial"/>
                <a:cs typeface="Arial"/>
              </a:rPr>
            </a:br>
            <a:r>
              <a:rPr lang="en-US" sz="1200">
                <a:solidFill>
                  <a:srgbClr val="434343"/>
                </a:solidFill>
                <a:latin typeface="Arial"/>
                <a:ea typeface="Arial"/>
                <a:cs typeface="Arial"/>
              </a:rPr>
              <a:t>                                                                                                                               </a:t>
            </a:r>
            <a:r>
              <a:rPr lang="en-US" sz="1200" b="1">
                <a:solidFill>
                  <a:srgbClr val="FF0000"/>
                </a:solidFill>
                <a:latin typeface="Arial"/>
                <a:ea typeface="Arial"/>
                <a:cs typeface="Arial"/>
              </a:rPr>
              <a:t>  </a:t>
            </a:r>
            <a:r>
              <a:rPr lang="en-US" sz="1400" b="1">
                <a:solidFill>
                  <a:srgbClr val="FF0000"/>
                </a:solidFill>
                <a:latin typeface="Arial"/>
                <a:ea typeface="Arial"/>
                <a:cs typeface="Arial"/>
              </a:rPr>
              <a:t>06.07.2026</a:t>
            </a:r>
            <a:endParaRPr sz="1200" b="1">
              <a:solidFill>
                <a:srgbClr val="FF0000"/>
              </a:solidFill>
              <a:latin typeface="Arial"/>
              <a:ea typeface="Arial"/>
              <a:cs typeface="Arial"/>
            </a:endParaRPr>
          </a:p>
          <a:p>
            <a:pPr marL="0" indent="0" algn="r">
              <a:lnSpc>
                <a:spcPct val="100000"/>
              </a:lnSpc>
              <a:buNone/>
              <a:defRPr/>
            </a:pPr>
            <a:r>
              <a:rPr lang="en-US" sz="1200" b="1">
                <a:solidFill>
                  <a:srgbClr val="FF0000"/>
                </a:solidFill>
                <a:latin typeface="Arial"/>
                <a:ea typeface="Arial"/>
                <a:cs typeface="Arial"/>
              </a:rPr>
              <a:t>далее - 1,2 раза в месяц</a:t>
            </a:r>
            <a:endParaRPr sz="1300" b="1">
              <a:solidFill>
                <a:srgbClr val="FF0000"/>
              </a:solidFill>
            </a:endParaRPr>
          </a:p>
        </p:txBody>
      </p:sp>
      <p:sp>
        <p:nvSpPr>
          <p:cNvPr id="225957829" name="Text 4"/>
          <p:cNvSpPr txBox="1"/>
          <p:nvPr/>
        </p:nvSpPr>
        <p:spPr bwMode="auto">
          <a:xfrm>
            <a:off x="1936398" y="3763403"/>
            <a:ext cx="6390599" cy="604198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ctr"/>
          <a:lstStyle/>
          <a:p>
            <a:pPr marL="0" indent="0" algn="l">
              <a:lnSpc>
                <a:spcPct val="100000"/>
              </a:lnSpc>
              <a:buNone/>
              <a:defRPr/>
            </a:pPr>
            <a:r>
              <a:rPr lang="en-US" sz="1800" b="0" i="0" u="none" strike="noStrike" cap="none" spc="0">
                <a:solidFill>
                  <a:srgbClr val="434343"/>
                </a:solidFill>
                <a:latin typeface="Arial"/>
                <a:ea typeface="Arial"/>
                <a:cs typeface="Arial"/>
              </a:rPr>
              <a:t>Анализ данных RT-аналитики</a:t>
            </a:r>
            <a:endParaRPr lang="en-US" sz="800">
              <a:solidFill>
                <a:srgbClr val="434343"/>
              </a:solidFill>
              <a:latin typeface="Arial"/>
              <a:ea typeface="Arial"/>
              <a:cs typeface="Arial"/>
            </a:endParaRPr>
          </a:p>
          <a:p>
            <a:pPr marL="0" indent="0" algn="l">
              <a:lnSpc>
                <a:spcPct val="100000"/>
              </a:lnSpc>
              <a:buNone/>
              <a:defRPr/>
            </a:pPr>
            <a:endParaRPr lang="en-US" sz="900"/>
          </a:p>
          <a:p>
            <a:pPr marL="0" indent="0" algn="r">
              <a:lnSpc>
                <a:spcPct val="100000"/>
              </a:lnSpc>
              <a:buNone/>
              <a:defRPr/>
            </a:pPr>
            <a:r>
              <a:rPr lang="en-US" sz="1400" b="1">
                <a:solidFill>
                  <a:srgbClr val="FF0000"/>
                </a:solidFill>
                <a:latin typeface="Arial"/>
                <a:ea typeface="Arial"/>
                <a:cs typeface="Arial"/>
              </a:rPr>
              <a:t>еженедельно</a:t>
            </a:r>
            <a:br>
              <a:rPr lang="en-US" sz="800">
                <a:solidFill>
                  <a:srgbClr val="434343"/>
                </a:solidFill>
                <a:latin typeface="Arial"/>
                <a:ea typeface="Arial"/>
                <a:cs typeface="Arial"/>
              </a:rPr>
            </a:br>
            <a:br>
              <a:rPr lang="en-US" sz="700">
                <a:solidFill>
                  <a:srgbClr val="060708"/>
                </a:solidFill>
                <a:latin typeface="Arial"/>
                <a:ea typeface="Arial"/>
                <a:cs typeface="Arial"/>
              </a:rPr>
            </a:br>
            <a:endParaRPr lang="en-US" sz="700">
              <a:solidFill>
                <a:srgbClr val="060708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Slide 1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876618622" name="Image 0" descr="preencoded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34937302" name="Text 0"/>
          <p:cNvSpPr txBox="1"/>
          <p:nvPr/>
        </p:nvSpPr>
        <p:spPr bwMode="auto">
          <a:xfrm>
            <a:off x="3974573" y="653499"/>
            <a:ext cx="3560099" cy="356099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ctr"/>
          <a:lstStyle/>
          <a:p>
            <a:pPr marL="0" indent="0" algn="r">
              <a:lnSpc>
                <a:spcPct val="100000"/>
              </a:lnSpc>
              <a:buNone/>
              <a:defRPr/>
            </a:pPr>
            <a:br>
              <a:rPr lang="en-US" sz="1200">
                <a:solidFill>
                  <a:srgbClr val="434343"/>
                </a:solidFill>
                <a:latin typeface="Arial"/>
                <a:ea typeface="Arial"/>
                <a:cs typeface="Arial"/>
              </a:rPr>
            </a:br>
            <a:endParaRPr lang="en-US" sz="1200"/>
          </a:p>
        </p:txBody>
      </p:sp>
      <p:sp>
        <p:nvSpPr>
          <p:cNvPr id="1853519697" name="Text 1"/>
          <p:cNvSpPr txBox="1"/>
          <p:nvPr/>
        </p:nvSpPr>
        <p:spPr bwMode="auto">
          <a:xfrm>
            <a:off x="986249" y="1904999"/>
            <a:ext cx="7171499" cy="2481899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ctr"/>
          <a:lstStyle/>
          <a:p>
            <a:pPr marL="0" indent="0" algn="ctr">
              <a:lnSpc>
                <a:spcPct val="100000"/>
              </a:lnSpc>
              <a:buNone/>
              <a:defRPr/>
            </a:pPr>
            <a:r>
              <a:rPr lang="en-US" sz="2400">
                <a:solidFill>
                  <a:srgbClr val="434343"/>
                </a:solidFill>
                <a:latin typeface="Arial"/>
                <a:ea typeface="Arial"/>
                <a:cs typeface="Arial"/>
              </a:rPr>
              <a:t>Спасибо за внимание!</a:t>
            </a:r>
            <a:br>
              <a:rPr lang="en-US" sz="1200">
                <a:solidFill>
                  <a:srgbClr val="434343"/>
                </a:solidFill>
                <a:latin typeface="Arial"/>
                <a:ea typeface="Arial"/>
                <a:cs typeface="Arial"/>
              </a:rPr>
            </a:br>
            <a:br>
              <a:rPr lang="en-US" sz="1200">
                <a:solidFill>
                  <a:srgbClr val="434343"/>
                </a:solidFill>
                <a:latin typeface="Arial"/>
                <a:ea typeface="Arial"/>
                <a:cs typeface="Arial"/>
              </a:rPr>
            </a:br>
            <a:endParaRPr lang="en-US" sz="33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Р7-Офис/2025.3.1.923</Application>
  <DocSecurity>0</DocSecurity>
  <PresentationFormat>On-screen Show (16:9)</PresentationFormat>
  <Paragraphs>0</Paragraphs>
  <Slides>9</Slides>
  <Notes>9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Manager/>
  <Company>PptxGenJS</Company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keywords/>
  <dc:description/>
  <dc:identifier/>
  <dc:language/>
  <cp:lastModifiedBy>ev_polukhina</cp:lastModifiedBy>
  <cp:revision>6</cp:revision>
  <dcterms:created xsi:type="dcterms:W3CDTF">2026-06-09T10:44:07Z</dcterms:created>
  <dcterms:modified xsi:type="dcterms:W3CDTF">2026-06-19T11:24:24Z</dcterms:modified>
  <cp:category/>
  <cp:contentStatus/>
  <cp:version/>
</cp:coreProperties>
</file>