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80" d="100"/>
          <a:sy n="180" d="100"/>
        </p:scale>
        <p:origin x="-82" y="-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A8850-DBAD-403A-9B25-6CE096EF7CB8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-47625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81AA3-15AF-468D-926A-4264B290D3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822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6E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377100"/>
            <a:ext cx="8338500" cy="27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34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 организации предоставления мер поддержки участникам специальной военной операции (ветеранам боевых действий) и членам их семей в рамках посещения многофункционального центра предоставления государственных и муниципальных
услуг
</a:t>
            </a:r>
            <a:r>
              <a:rPr lang="en-US" sz="158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32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058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Никифорова Лина Юрьевна - заместитель председателя Комитета экономического развития и 
инвестиционной деятельности Ленинградской области
</a:t>
            </a:r>
            <a:endParaRPr lang="en-US" sz="223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92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Задача Минэкономразвития РФ :
</a:t>
            </a:r>
            <a:r>
              <a:rPr lang="en-US" sz="105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организовать предоставление 90% мер поддержки участников СВО (членов их семей) в МФЦ
</a:t>
            </a: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92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1BB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8550" y="1793851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62612" y="2667174"/>
            <a:ext cx="288675" cy="384900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18550" y="3593949"/>
            <a:ext cx="376800" cy="3768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723750" y="358475"/>
            <a:ext cx="76965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сегодняшний день в ГБУ ЛО «МФЦ» реализовано
</a:t>
            </a:r>
            <a:endParaRPr lang="en-US" sz="1050" dirty="0"/>
          </a:p>
        </p:txBody>
      </p:sp>
      <p:sp>
        <p:nvSpPr>
          <p:cNvPr id="10" name="Text 2"/>
          <p:cNvSpPr txBox="1"/>
          <p:nvPr/>
        </p:nvSpPr>
        <p:spPr>
          <a:xfrm>
            <a:off x="2445325" y="1660475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комплексных запросов
</a:t>
            </a: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МФЦ охватывает 13 государственных услуг, обеспечивая централизованное и упрощённое обслуживание участников специальной военной операции.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445325" y="2570991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109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Отдельные услуги МФЦ
</a:t>
            </a:r>
            <a:r>
              <a:rPr lang="en-US" sz="504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84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Предоставляются отдельные виды услуг: </a:t>
            </a:r>
            <a:r>
              <a:rPr lang="en-US" sz="88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выдача сертификатов на зубопротезирование. Единовременная выплата уволенным участника СВО, передача сведений в ФЗО о необходимости </a:t>
            </a:r>
            <a:r>
              <a:rPr lang="en-US" sz="883" dirty="0" err="1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комплексного</a:t>
            </a:r>
            <a:r>
              <a:rPr lang="en-US" sz="88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883" dirty="0" err="1" smtClean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сопровождения</a:t>
            </a:r>
            <a:r>
              <a:rPr lang="ru-RU" sz="883" dirty="0" smtClean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и др.</a:t>
            </a:r>
            <a:r>
              <a:rPr lang="en-US" sz="88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93" dirty="0"/>
          </a:p>
        </p:txBody>
      </p:sp>
      <p:sp>
        <p:nvSpPr>
          <p:cNvPr id="12" name="Text 4"/>
          <p:cNvSpPr txBox="1"/>
          <p:nvPr/>
        </p:nvSpPr>
        <p:spPr>
          <a:xfrm>
            <a:off x="2445325" y="3502832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116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Полный перечень мер поддержки участников СВО
</a:t>
            </a:r>
            <a:r>
              <a:rPr lang="en-US" sz="536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024" dirty="0">
                <a:solidFill>
                  <a:srgbClr val="EF1C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сегодняшний день не сформирован единый список мер поддержки для участников СВО, членов их семей, которые предоставляются на территории Ленинградской области
</a:t>
            </a:r>
            <a:endParaRPr lang="en-US" sz="116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75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исполнения поручения Минэкономразвития РФ и корректного расчета исполнения показателя предоставления мер в МФЦ, требуется
</a:t>
            </a:r>
            <a:endParaRPr lang="en-US" sz="1758" dirty="0"/>
          </a:p>
        </p:txBody>
      </p:sp>
      <p:sp>
        <p:nvSpPr>
          <p:cNvPr id="11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2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03.10.2025
</a:t>
            </a: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власти направляют исчерпывающий список мер поддержки участников СВО и членов их семей с указанием муниципалитетов.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1912788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04–10.10.2025
</a:t>
            </a:r>
            <a:r>
              <a:rPr lang="en-US" sz="545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954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сформированного ОИВ ЛО, ОМСУ список мер с перечнем оказываемых в подразделениях МФЦ услуг для выявления потребности заключения соглашений 
</a:t>
            </a:r>
            <a:endParaRPr lang="en-US" sz="1181" dirty="0"/>
          </a:p>
        </p:txBody>
      </p:sp>
      <p:sp>
        <p:nvSpPr>
          <p:cNvPr id="14" name="Text 4"/>
          <p:cNvSpPr txBox="1"/>
          <p:nvPr/>
        </p:nvSpPr>
        <p:spPr>
          <a:xfrm>
            <a:off x="33588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b="1" dirty="0" smtClean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r>
              <a:rPr lang="ru-RU" sz="1300" b="1" smtClean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r>
              <a:rPr lang="en-US" sz="1300" b="1" smtClean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–15.10.2025</a:t>
            </a: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Инициируется процесс заключения и </a:t>
            </a:r>
            <a:r>
              <a:rPr lang="ru-RU" sz="1000" dirty="0" smtClean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доп.</a:t>
            </a:r>
            <a:r>
              <a:rPr lang="en-US" sz="1000" dirty="0" smtClean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соглашений с органами власти для расширения предоставляемых услуг.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879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17.10.2025
</a:t>
            </a: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заключения соглашений и подготовка к технической реализации новых услуг в МФЦ.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6128925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7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17.11.2025
</a:t>
            </a:r>
            <a:r>
              <a:rPr lang="en-US" sz="35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809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мер, не являющихся гос./мун.услугами, сформировать информационные буклеты для выдачи участникам СВО (членам их семей), обращающимся в МФЦ, в зависимости от их ЖС.  Включить эти меры в список, формируемый при анкетировании (профилирования) 
</a:t>
            </a:r>
            <a:endParaRPr lang="en-US" sz="77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86</Words>
  <Application>Microsoft Office PowerPoint</Application>
  <PresentationFormat>Экран (16:9)</PresentationFormat>
  <Paragraphs>19</Paragraphs>
  <Slides>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Смородникова Евгения Валерьевна</cp:lastModifiedBy>
  <cp:revision>5</cp:revision>
  <dcterms:created xsi:type="dcterms:W3CDTF">2025-09-25T06:56:15Z</dcterms:created>
  <dcterms:modified xsi:type="dcterms:W3CDTF">2025-09-25T08:14:45Z</dcterms:modified>
</cp:coreProperties>
</file>