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50" d="100"/>
          <a:sy n="150" d="100"/>
        </p:scale>
        <p:origin x="-898" y="-4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21F08-5D5E-460E-912D-8851367AAA95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CE653-57C1-4F64-9596-C6429EDE7A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0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ФРГУ 3.0: Новый уровень управления услугами
</a:t>
            </a: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ФРГУ 3.0 для эффективного управления госуслугами и регламентами.
</a:t>
            </a:r>
            <a:endParaRPr lang="ru-RU" sz="1600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1600" i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sz="1600" i="1" dirty="0" smtClean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1400" i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Продан </a:t>
            </a: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Андреевна - начальник департамента государственных улуг и процессного управления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ФРГУ 3.0: основы и запуск
</a:t>
            </a: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ФРГУ 3.0 — обновленная подсистема федерального реестра, внедренная по приказу Минэкономразвития от 27.06.2025. </a:t>
            </a:r>
            <a:r>
              <a:rPr lang="ru-RU" sz="15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КЭРиИД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уполномоченный орган 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</a:t>
            </a:r>
            <a:r>
              <a:rPr lang="ru-RU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</a:t>
            </a:r>
            <a:r>
              <a:rPr lang="en-US" sz="15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регионального реестра.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 услуги фиксирует базовую информацию и характеристики государственной или муниципальной услуги, обеспечивая единообразное описание.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Административный регламент определяет порядок, сроки и правила предоставления услуги, гарантируя прозрачность и контроль на всех этапах.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 услуги углубляет описание, включая необходимые условия и требования для предоставления услуги, а также описание мер поддержки.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функциональность ФРГУ 3.0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24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ФРГУ 3.0 с ключевыми ИС
</a:t>
            </a: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Основные интеграционные связи
</a:t>
            </a: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ФРГУ 3.0 интегрирована с ГАСУ, ГИС ЛО, Средой поддержки ГДЛ, ЕПГУ, МКГУ и МДМ. Это обеспечивает обмен данными и синхронизацию процессов в реальном времени.
</a:t>
            </a:r>
            <a:r>
              <a:rPr lang="en-US" sz="147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интеграции
</a:t>
            </a: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интеграция повышает качество и оперативность цифровых услуг, упрощая взаимодействие органов власти и автоматизируя обработку информации в системе.
</a:t>
            </a:r>
            <a:endParaRPr lang="en-US" sz="246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just">
              <a:lnSpc>
                <a:spcPct val="150041"/>
              </a:lnSpc>
              <a:buNone/>
            </a:pPr>
            <a:r>
              <a:rPr lang="en-US" sz="900" b="1" u="sng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включают 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1.   Органами исполнительной власти Ленинградской области (далее – ОИВ ЛО) опубликовано 120 карточек услуг по государственным услугам, которые предоставляет непосредственно ОИВ.
Срок исполнения: с 29.07.2025 до 22.08.2025
2. 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ОИВ 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 заполнение паспортов услуг по опубликованным карточкам услуг и внесение мер поддержки участников СВО и членов их семей (не включая меры поддержки, которые предоставляют Учреждения).
Срок исполнения: с 04.09.2025 до 01.10.2025.
Статус: находится на исполнении
3.     ОМСУ ЛО начинают работу по внесению карточек и паспортов услуг по муниципальным услугам, мерах поддержки, необходимые и обязательные услуги
Срок исполнения: с 01.10.2025 до 25.12.2025. (сроки ориентировочные, по итогам совещания с ЦСР)</a:t>
            </a: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динамика выполнения работ по подключению в Ленинградской области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Комитета экономического развития Ленинградской области, сентябрь 2025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50" y="1312694"/>
            <a:ext cx="4775700" cy="27835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внедрения, ответственные органы и статус выполнения работ по состоянию на сентябрь 2025 года.
Завершена публикация карточек, </a:t>
            </a:r>
            <a:r>
              <a:rPr lang="en-US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 заполнению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паспорт</a:t>
            </a:r>
            <a:r>
              <a:rPr lang="ru-RU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услуг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</a:p>
          <a:p>
            <a:pPr marL="0" indent="0" algn="l">
              <a:lnSpc>
                <a:spcPct val="150041"/>
              </a:lnSpc>
              <a:buNone/>
            </a:pPr>
            <a:endParaRPr lang="ru-RU" sz="12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lnSpc>
                <a:spcPct val="150041"/>
              </a:lnSpc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12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</a:t>
            </a:r>
            <a:r>
              <a:rPr lang="en-US" sz="1200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оздание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регламентов в стадии подготовки.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и ответственные за реализацию ФРГУ 3.0 в Ленинградской области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экономического развития Ленинградской области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ФРГУ 3.0 по сравнению с предыдущими версиями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ФРГУ 3.0 выступает надежным источником данных для внешних информационных систем, обеспечивая качественную и актуальную информацию.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административных регламентов будет проще и быстрее благодаря унификации и оптимизации рабочих процедур.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используемых справочников ФРГУ 1.0 значительно снизилось, что уменьшает сложность и повышает согласованность данных.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Улучшенное управление госуслугами ведет к повышению их эффективности, качества и удобства для пользователей и органов власти.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ФРГУ 3.0 создает единый цифровой реестр услуг, который упрощает доступ к информации и разработку новых административных регламентов.
</a:t>
            </a:r>
            <a:endParaRPr lang="en-US" sz="1267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ФРГУ 3.0 в цифровизации государственных услуг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система снижает нагрузку на разработчиков, ускоряет интеграцию с другими системами и способствует цифровой трансформации государственных процессов.
</a:t>
            </a:r>
            <a:endParaRPr lang="en-US" sz="1272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268</Words>
  <Application>Microsoft Office PowerPoint</Application>
  <PresentationFormat>Экран (16:9)</PresentationFormat>
  <Paragraphs>41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Смородникова Евгения Валерьевна</cp:lastModifiedBy>
  <cp:revision>2</cp:revision>
  <dcterms:created xsi:type="dcterms:W3CDTF">2025-09-24T08:13:42Z</dcterms:created>
  <dcterms:modified xsi:type="dcterms:W3CDTF">2025-09-25T10:46:02Z</dcterms:modified>
</cp:coreProperties>
</file>