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0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-2248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B53675-9F2D-4743-A142-97EDAA37B0D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986DBB-F298-4D34-B392-3F48D6A4D2C7}">
      <dgm:prSet phldrT="[Текст]" custT="1"/>
      <dgm:spPr/>
      <dgm:t>
        <a:bodyPr/>
        <a:lstStyle/>
        <a:p>
          <a:r>
            <a:rPr lang="ru-RU" sz="1800" b="1" dirty="0" smtClean="0"/>
            <a:t>Отсутствуют услуги в РГУ</a:t>
          </a:r>
          <a:endParaRPr lang="ru-RU" sz="1800" b="1" dirty="0"/>
        </a:p>
      </dgm:t>
    </dgm:pt>
    <dgm:pt modelId="{AF1A6033-50C3-43A6-9C6B-E5D9FC35C979}" type="parTrans" cxnId="{689BE03D-4D64-4D1B-898F-040336FB9BBB}">
      <dgm:prSet/>
      <dgm:spPr/>
      <dgm:t>
        <a:bodyPr/>
        <a:lstStyle/>
        <a:p>
          <a:endParaRPr lang="ru-RU"/>
        </a:p>
      </dgm:t>
    </dgm:pt>
    <dgm:pt modelId="{F90990CA-4FA4-4F8F-AEA6-DA27C8141374}" type="sibTrans" cxnId="{689BE03D-4D64-4D1B-898F-040336FB9BBB}">
      <dgm:prSet/>
      <dgm:spPr/>
      <dgm:t>
        <a:bodyPr/>
        <a:lstStyle/>
        <a:p>
          <a:endParaRPr lang="ru-RU"/>
        </a:p>
      </dgm:t>
    </dgm:pt>
    <dgm:pt modelId="{C6D835D8-3BEB-410B-87F8-751BDC19BFBA}">
      <dgm:prSet phldrT="[Текст]" custT="1"/>
      <dgm:spPr/>
      <dgm:t>
        <a:bodyPr/>
        <a:lstStyle/>
        <a:p>
          <a:r>
            <a:rPr lang="ru-RU" sz="1600" b="1" dirty="0" smtClean="0"/>
            <a:t>Размещенная информация в РГУ требует доработки</a:t>
          </a:r>
          <a:endParaRPr lang="ru-RU" sz="1600" b="1" dirty="0"/>
        </a:p>
      </dgm:t>
    </dgm:pt>
    <dgm:pt modelId="{5C9B44E3-4307-4BFA-9EB1-BFE523E97EF3}" type="parTrans" cxnId="{F9318B2D-5C51-4C56-93A7-409E3B5CD606}">
      <dgm:prSet/>
      <dgm:spPr/>
      <dgm:t>
        <a:bodyPr/>
        <a:lstStyle/>
        <a:p>
          <a:endParaRPr lang="ru-RU"/>
        </a:p>
      </dgm:t>
    </dgm:pt>
    <dgm:pt modelId="{863AB93B-739E-4243-9E29-82765AC80BF9}" type="sibTrans" cxnId="{F9318B2D-5C51-4C56-93A7-409E3B5CD606}">
      <dgm:prSet/>
      <dgm:spPr/>
      <dgm:t>
        <a:bodyPr/>
        <a:lstStyle/>
        <a:p>
          <a:endParaRPr lang="ru-RU"/>
        </a:p>
      </dgm:t>
    </dgm:pt>
    <dgm:pt modelId="{11CBE164-75C9-49CE-BD83-13C173595DBB}">
      <dgm:prSet phldrT="[Текст]" custT="1"/>
      <dgm:spPr/>
      <dgm:t>
        <a:bodyPr/>
        <a:lstStyle/>
        <a:p>
          <a:r>
            <a:rPr lang="ru-RU" sz="1600" b="1" dirty="0" smtClean="0"/>
            <a:t>Отсутствуют актуальные регламенты</a:t>
          </a:r>
          <a:endParaRPr lang="ru-RU" sz="1600" b="1" dirty="0"/>
        </a:p>
      </dgm:t>
    </dgm:pt>
    <dgm:pt modelId="{D03F917D-8C26-4514-9E34-DBC0BF3FC672}" type="parTrans" cxnId="{0DF31B72-8770-49CE-9D09-5AAFB3FA1F91}">
      <dgm:prSet/>
      <dgm:spPr/>
      <dgm:t>
        <a:bodyPr/>
        <a:lstStyle/>
        <a:p>
          <a:endParaRPr lang="ru-RU"/>
        </a:p>
      </dgm:t>
    </dgm:pt>
    <dgm:pt modelId="{9413E85F-F66F-4B76-8576-081F516F676C}" type="sibTrans" cxnId="{0DF31B72-8770-49CE-9D09-5AAFB3FA1F91}">
      <dgm:prSet/>
      <dgm:spPr/>
      <dgm:t>
        <a:bodyPr/>
        <a:lstStyle/>
        <a:p>
          <a:endParaRPr lang="ru-RU"/>
        </a:p>
      </dgm:t>
    </dgm:pt>
    <dgm:pt modelId="{E58EA1D3-4ECA-4C0E-802A-24B35FBFED66}">
      <dgm:prSet custT="1"/>
      <dgm:spPr/>
      <dgm:t>
        <a:bodyPr/>
        <a:lstStyle/>
        <a:p>
          <a:pPr rtl="0"/>
          <a:r>
            <a:rPr lang="ru-RU" sz="10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Комитет общего и профессионального образования – </a:t>
          </a:r>
        </a:p>
        <a:p>
          <a:pPr rtl="0"/>
          <a:r>
            <a:rPr lang="ru-RU" sz="1400" b="1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1 услуга</a:t>
          </a:r>
          <a:endParaRPr lang="ru-RU" sz="1400" b="1" dirty="0">
            <a:solidFill>
              <a:schemeClr val="dk1"/>
            </a:solidFill>
            <a:latin typeface="+mn-lt"/>
            <a:ea typeface="+mn-ea"/>
            <a:cs typeface="+mn-cs"/>
          </a:endParaRPr>
        </a:p>
      </dgm:t>
    </dgm:pt>
    <dgm:pt modelId="{9C70C2E7-BD1A-4D0B-9C13-F741C10A843F}" type="parTrans" cxnId="{3488F7F6-6F01-41F3-9F5E-C00D68C4A051}">
      <dgm:prSet/>
      <dgm:spPr/>
      <dgm:t>
        <a:bodyPr/>
        <a:lstStyle/>
        <a:p>
          <a:endParaRPr lang="ru-RU"/>
        </a:p>
      </dgm:t>
    </dgm:pt>
    <dgm:pt modelId="{0D8B7C20-FBEF-4AD0-A3FB-852FDD60FC77}" type="sibTrans" cxnId="{3488F7F6-6F01-41F3-9F5E-C00D68C4A051}">
      <dgm:prSet/>
      <dgm:spPr/>
      <dgm:t>
        <a:bodyPr/>
        <a:lstStyle/>
        <a:p>
          <a:endParaRPr lang="ru-RU"/>
        </a:p>
      </dgm:t>
    </dgm:pt>
    <dgm:pt modelId="{D14D302C-CC07-4A9A-B162-F1CD6266B14E}">
      <dgm:prSet custT="1"/>
      <dgm:spPr/>
      <dgm:t>
        <a:bodyPr/>
        <a:lstStyle/>
        <a:p>
          <a:pPr rtl="0"/>
          <a:r>
            <a:rPr lang="ru-RU" sz="11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Комитет по </a:t>
          </a:r>
          <a:r>
            <a:rPr lang="ru-RU" sz="1100" smtClean="0">
              <a:solidFill>
                <a:schemeClr val="dk1"/>
              </a:solidFill>
              <a:latin typeface="+mn-lt"/>
              <a:ea typeface="+mn-ea"/>
              <a:cs typeface="+mn-cs"/>
            </a:rPr>
            <a:t>природным ресурсам </a:t>
          </a:r>
          <a:r>
            <a:rPr lang="ru-RU" sz="11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ЛО –</a:t>
          </a:r>
        </a:p>
        <a:p>
          <a:pPr rtl="0"/>
          <a:r>
            <a:rPr lang="ru-RU" sz="11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 </a:t>
          </a:r>
          <a:r>
            <a:rPr lang="ru-RU" sz="1400" b="1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7 услуг</a:t>
          </a:r>
          <a:endParaRPr lang="ru-RU" sz="1400" b="1" dirty="0">
            <a:solidFill>
              <a:schemeClr val="dk1"/>
            </a:solidFill>
            <a:latin typeface="+mn-lt"/>
            <a:ea typeface="+mn-ea"/>
            <a:cs typeface="+mn-cs"/>
          </a:endParaRPr>
        </a:p>
      </dgm:t>
    </dgm:pt>
    <dgm:pt modelId="{73EE1A58-6458-434B-8A50-65A0360260F0}" type="parTrans" cxnId="{CC32166E-2B30-445F-8AE9-1DB197E8B9EA}">
      <dgm:prSet/>
      <dgm:spPr/>
      <dgm:t>
        <a:bodyPr/>
        <a:lstStyle/>
        <a:p>
          <a:endParaRPr lang="ru-RU"/>
        </a:p>
      </dgm:t>
    </dgm:pt>
    <dgm:pt modelId="{D7FD05C9-D8AE-48B8-B294-431D76CA5B06}" type="sibTrans" cxnId="{CC32166E-2B30-445F-8AE9-1DB197E8B9EA}">
      <dgm:prSet/>
      <dgm:spPr/>
      <dgm:t>
        <a:bodyPr/>
        <a:lstStyle/>
        <a:p>
          <a:endParaRPr lang="ru-RU"/>
        </a:p>
      </dgm:t>
    </dgm:pt>
    <dgm:pt modelId="{575C7883-A31C-4A4A-8A3B-69422ABBA953}">
      <dgm:prSet custT="1"/>
      <dgm:spPr/>
      <dgm:t>
        <a:bodyPr/>
        <a:lstStyle/>
        <a:p>
          <a:pPr rtl="0"/>
          <a:r>
            <a:rPr lang="ru-RU" sz="11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Комитет по социальной защите населения ЛО – </a:t>
          </a:r>
        </a:p>
        <a:p>
          <a:pPr rtl="0"/>
          <a:r>
            <a:rPr lang="ru-RU" sz="1400" b="1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7 услуг</a:t>
          </a:r>
          <a:endParaRPr lang="ru-RU" sz="1400" b="1" dirty="0">
            <a:solidFill>
              <a:schemeClr val="dk1"/>
            </a:solidFill>
            <a:latin typeface="+mn-lt"/>
            <a:ea typeface="+mn-ea"/>
            <a:cs typeface="+mn-cs"/>
          </a:endParaRPr>
        </a:p>
      </dgm:t>
    </dgm:pt>
    <dgm:pt modelId="{145241EB-DD09-407F-AA6D-3FF165868395}" type="parTrans" cxnId="{4BA4E726-019B-4A9E-8BB5-C140DC6E974F}">
      <dgm:prSet/>
      <dgm:spPr/>
      <dgm:t>
        <a:bodyPr/>
        <a:lstStyle/>
        <a:p>
          <a:endParaRPr lang="ru-RU"/>
        </a:p>
      </dgm:t>
    </dgm:pt>
    <dgm:pt modelId="{332F8550-51AA-436E-950A-683AE750B6FD}" type="sibTrans" cxnId="{4BA4E726-019B-4A9E-8BB5-C140DC6E974F}">
      <dgm:prSet/>
      <dgm:spPr/>
      <dgm:t>
        <a:bodyPr/>
        <a:lstStyle/>
        <a:p>
          <a:endParaRPr lang="ru-RU"/>
        </a:p>
      </dgm:t>
    </dgm:pt>
    <dgm:pt modelId="{CA38F517-58F9-4ECB-A056-9EC39F561E8B}">
      <dgm:prSet custT="1"/>
      <dgm:spPr/>
      <dgm:t>
        <a:bodyPr/>
        <a:lstStyle/>
        <a:p>
          <a:r>
            <a:rPr lang="ru-RU" sz="1100" dirty="0" smtClean="0"/>
            <a:t>Комитет по сохранению культурного наследия  ЛО –</a:t>
          </a:r>
        </a:p>
        <a:p>
          <a:r>
            <a:rPr lang="ru-RU" sz="1100" dirty="0" smtClean="0"/>
            <a:t> </a:t>
          </a:r>
          <a:r>
            <a:rPr lang="ru-RU" sz="1400" b="1" dirty="0" smtClean="0"/>
            <a:t>3 услуги</a:t>
          </a:r>
          <a:endParaRPr lang="ru-RU" sz="1400" b="1" dirty="0"/>
        </a:p>
      </dgm:t>
    </dgm:pt>
    <dgm:pt modelId="{064B5416-3106-42E7-97BF-27C327308BD4}" type="parTrans" cxnId="{A4E978EE-BC6F-487B-BC86-4F36D7B1ACB0}">
      <dgm:prSet/>
      <dgm:spPr/>
      <dgm:t>
        <a:bodyPr/>
        <a:lstStyle/>
        <a:p>
          <a:endParaRPr lang="ru-RU"/>
        </a:p>
      </dgm:t>
    </dgm:pt>
    <dgm:pt modelId="{B4A0C56E-3F45-4488-835B-AEA65D8B16D7}" type="sibTrans" cxnId="{A4E978EE-BC6F-487B-BC86-4F36D7B1ACB0}">
      <dgm:prSet/>
      <dgm:spPr/>
      <dgm:t>
        <a:bodyPr/>
        <a:lstStyle/>
        <a:p>
          <a:endParaRPr lang="ru-RU"/>
        </a:p>
      </dgm:t>
    </dgm:pt>
    <dgm:pt modelId="{AD056271-F1FC-48BE-ADE4-1D1A564C207C}">
      <dgm:prSet custT="1"/>
      <dgm:spPr/>
      <dgm:t>
        <a:bodyPr/>
        <a:lstStyle/>
        <a:p>
          <a:pPr rtl="0"/>
          <a:r>
            <a:rPr lang="ru-RU" sz="11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Комитет по социальной защите населения ЛО – </a:t>
          </a:r>
        </a:p>
        <a:p>
          <a:pPr rtl="0"/>
          <a:r>
            <a:rPr lang="ru-RU" sz="1400" b="1" smtClean="0">
              <a:solidFill>
                <a:schemeClr val="dk1"/>
              </a:solidFill>
              <a:latin typeface="+mn-lt"/>
              <a:ea typeface="+mn-ea"/>
              <a:cs typeface="+mn-cs"/>
            </a:rPr>
            <a:t>79 </a:t>
          </a:r>
          <a:r>
            <a:rPr lang="ru-RU" sz="1400" b="1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услуг </a:t>
          </a:r>
          <a:r>
            <a:rPr lang="ru-RU" sz="1400" b="1" smtClean="0">
              <a:solidFill>
                <a:schemeClr val="dk1"/>
              </a:solidFill>
              <a:latin typeface="+mn-lt"/>
              <a:ea typeface="+mn-ea"/>
              <a:cs typeface="+mn-cs"/>
            </a:rPr>
            <a:t>из </a:t>
          </a:r>
          <a:r>
            <a:rPr lang="ru-RU" sz="1400" b="1" smtClean="0">
              <a:solidFill>
                <a:schemeClr val="dk1"/>
              </a:solidFill>
              <a:latin typeface="+mn-lt"/>
              <a:ea typeface="+mn-ea"/>
              <a:cs typeface="+mn-cs"/>
            </a:rPr>
            <a:t>105</a:t>
          </a:r>
          <a:endParaRPr lang="ru-RU" sz="1400" b="1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</dgm:t>
    </dgm:pt>
    <dgm:pt modelId="{12A4E123-8E4F-496D-BB7E-DF193F71CE23}" type="parTrans" cxnId="{0F17B289-E021-473F-BA10-8D2A83A2361E}">
      <dgm:prSet/>
      <dgm:spPr/>
      <dgm:t>
        <a:bodyPr/>
        <a:lstStyle/>
        <a:p>
          <a:endParaRPr lang="ru-RU"/>
        </a:p>
      </dgm:t>
    </dgm:pt>
    <dgm:pt modelId="{08E22E17-D6C4-43D2-80AA-BEC115CBF9A0}" type="sibTrans" cxnId="{0F17B289-E021-473F-BA10-8D2A83A2361E}">
      <dgm:prSet/>
      <dgm:spPr/>
      <dgm:t>
        <a:bodyPr/>
        <a:lstStyle/>
        <a:p>
          <a:endParaRPr lang="ru-RU"/>
        </a:p>
      </dgm:t>
    </dgm:pt>
    <dgm:pt modelId="{52E18744-E48B-4710-807B-C2D2FB082616}" type="pres">
      <dgm:prSet presAssocID="{E9B53675-9F2D-4743-A142-97EDAA37B0D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CA21823-0F12-4D23-9709-0EFBCB1BC888}" type="pres">
      <dgm:prSet presAssocID="{96986DBB-F298-4D34-B392-3F48D6A4D2C7}" presName="root" presStyleCnt="0"/>
      <dgm:spPr/>
    </dgm:pt>
    <dgm:pt modelId="{FF956DAE-118B-40D1-AD69-C4F869019721}" type="pres">
      <dgm:prSet presAssocID="{96986DBB-F298-4D34-B392-3F48D6A4D2C7}" presName="rootComposite" presStyleCnt="0"/>
      <dgm:spPr/>
    </dgm:pt>
    <dgm:pt modelId="{E919CE65-F74C-4852-8ED7-653C7ADC3BFD}" type="pres">
      <dgm:prSet presAssocID="{96986DBB-F298-4D34-B392-3F48D6A4D2C7}" presName="rootText" presStyleLbl="node1" presStyleIdx="0" presStyleCnt="3"/>
      <dgm:spPr/>
      <dgm:t>
        <a:bodyPr/>
        <a:lstStyle/>
        <a:p>
          <a:endParaRPr lang="ru-RU"/>
        </a:p>
      </dgm:t>
    </dgm:pt>
    <dgm:pt modelId="{CC9766B5-DE7D-476C-8EB4-22AE696CD566}" type="pres">
      <dgm:prSet presAssocID="{96986DBB-F298-4D34-B392-3F48D6A4D2C7}" presName="rootConnector" presStyleLbl="node1" presStyleIdx="0" presStyleCnt="3"/>
      <dgm:spPr/>
      <dgm:t>
        <a:bodyPr/>
        <a:lstStyle/>
        <a:p>
          <a:endParaRPr lang="ru-RU"/>
        </a:p>
      </dgm:t>
    </dgm:pt>
    <dgm:pt modelId="{1E58511E-20B0-4853-A53F-2667E550CAA9}" type="pres">
      <dgm:prSet presAssocID="{96986DBB-F298-4D34-B392-3F48D6A4D2C7}" presName="childShape" presStyleCnt="0"/>
      <dgm:spPr/>
    </dgm:pt>
    <dgm:pt modelId="{E097CA68-1AEB-403E-914E-6B33D6F057F4}" type="pres">
      <dgm:prSet presAssocID="{9C70C2E7-BD1A-4D0B-9C13-F741C10A843F}" presName="Name13" presStyleLbl="parChTrans1D2" presStyleIdx="0" presStyleCnt="5"/>
      <dgm:spPr/>
      <dgm:t>
        <a:bodyPr/>
        <a:lstStyle/>
        <a:p>
          <a:endParaRPr lang="ru-RU"/>
        </a:p>
      </dgm:t>
    </dgm:pt>
    <dgm:pt modelId="{9782210D-A76D-46E0-B9B9-B1F4580AF209}" type="pres">
      <dgm:prSet presAssocID="{E58EA1D3-4ECA-4C0E-802A-24B35FBFED66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1C5C4F-D08E-44C2-8AA0-FAB7FA1D864E}" type="pres">
      <dgm:prSet presAssocID="{C6D835D8-3BEB-410B-87F8-751BDC19BFBA}" presName="root" presStyleCnt="0"/>
      <dgm:spPr/>
    </dgm:pt>
    <dgm:pt modelId="{61781B0B-A293-4D65-87F9-B5BBC99EEC9E}" type="pres">
      <dgm:prSet presAssocID="{C6D835D8-3BEB-410B-87F8-751BDC19BFBA}" presName="rootComposite" presStyleCnt="0"/>
      <dgm:spPr/>
    </dgm:pt>
    <dgm:pt modelId="{6368161B-874B-4AAB-B0EC-38144FC058F9}" type="pres">
      <dgm:prSet presAssocID="{C6D835D8-3BEB-410B-87F8-751BDC19BFBA}" presName="rootText" presStyleLbl="node1" presStyleIdx="1" presStyleCnt="3"/>
      <dgm:spPr/>
      <dgm:t>
        <a:bodyPr/>
        <a:lstStyle/>
        <a:p>
          <a:endParaRPr lang="ru-RU"/>
        </a:p>
      </dgm:t>
    </dgm:pt>
    <dgm:pt modelId="{D6DB7612-3CB9-42E6-AE80-D9C144F5F5EE}" type="pres">
      <dgm:prSet presAssocID="{C6D835D8-3BEB-410B-87F8-751BDC19BFBA}" presName="rootConnector" presStyleLbl="node1" presStyleIdx="1" presStyleCnt="3"/>
      <dgm:spPr/>
      <dgm:t>
        <a:bodyPr/>
        <a:lstStyle/>
        <a:p>
          <a:endParaRPr lang="ru-RU"/>
        </a:p>
      </dgm:t>
    </dgm:pt>
    <dgm:pt modelId="{3C8602CB-01FB-434F-9801-5E5442658B9E}" type="pres">
      <dgm:prSet presAssocID="{C6D835D8-3BEB-410B-87F8-751BDC19BFBA}" presName="childShape" presStyleCnt="0"/>
      <dgm:spPr/>
    </dgm:pt>
    <dgm:pt modelId="{F212A716-212C-47A6-BC65-E64D0603C832}" type="pres">
      <dgm:prSet presAssocID="{73EE1A58-6458-434B-8A50-65A0360260F0}" presName="Name13" presStyleLbl="parChTrans1D2" presStyleIdx="1" presStyleCnt="5"/>
      <dgm:spPr/>
      <dgm:t>
        <a:bodyPr/>
        <a:lstStyle/>
        <a:p>
          <a:endParaRPr lang="ru-RU"/>
        </a:p>
      </dgm:t>
    </dgm:pt>
    <dgm:pt modelId="{D346071F-D50C-41EA-BE98-E17CC6A5BEFA}" type="pres">
      <dgm:prSet presAssocID="{D14D302C-CC07-4A9A-B162-F1CD6266B14E}" presName="childText" presStyleLbl="bgAcc1" presStyleIdx="1" presStyleCnt="5" custLinFactY="24825" custLinFactNeighborX="165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96A83-4AB8-4B15-9B81-C357311E2E69}" type="pres">
      <dgm:prSet presAssocID="{064B5416-3106-42E7-97BF-27C327308BD4}" presName="Name13" presStyleLbl="parChTrans1D2" presStyleIdx="2" presStyleCnt="5"/>
      <dgm:spPr/>
      <dgm:t>
        <a:bodyPr/>
        <a:lstStyle/>
        <a:p>
          <a:endParaRPr lang="ru-RU"/>
        </a:p>
      </dgm:t>
    </dgm:pt>
    <dgm:pt modelId="{6094EC68-E1FE-4470-B4BB-A942061FDF2B}" type="pres">
      <dgm:prSet presAssocID="{CA38F517-58F9-4ECB-A056-9EC39F561E8B}" presName="childText" presStyleLbl="bgAcc1" presStyleIdx="2" presStyleCnt="5" custLinFactY="12528" custLinFactNeighborX="165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75060-8F99-4899-B458-1935791A470D}" type="pres">
      <dgm:prSet presAssocID="{145241EB-DD09-407F-AA6D-3FF165868395}" presName="Name13" presStyleLbl="parChTrans1D2" presStyleIdx="3" presStyleCnt="5"/>
      <dgm:spPr/>
      <dgm:t>
        <a:bodyPr/>
        <a:lstStyle/>
        <a:p>
          <a:endParaRPr lang="ru-RU"/>
        </a:p>
      </dgm:t>
    </dgm:pt>
    <dgm:pt modelId="{AC5EA391-BCBB-4BA8-B72B-F9B9276C4CBC}" type="pres">
      <dgm:prSet presAssocID="{575C7883-A31C-4A4A-8A3B-69422ABBA953}" presName="childText" presStyleLbl="bgAcc1" presStyleIdx="3" presStyleCnt="5" custLinFactY="-100000" custLinFactNeighborX="-1626" custLinFactNeighborY="-139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C2B23-0F02-4F8F-8BC5-71C88E867F57}" type="pres">
      <dgm:prSet presAssocID="{11CBE164-75C9-49CE-BD83-13C173595DBB}" presName="root" presStyleCnt="0"/>
      <dgm:spPr/>
    </dgm:pt>
    <dgm:pt modelId="{E7D67A69-8F93-4CA2-A117-FC175B29B558}" type="pres">
      <dgm:prSet presAssocID="{11CBE164-75C9-49CE-BD83-13C173595DBB}" presName="rootComposite" presStyleCnt="0"/>
      <dgm:spPr/>
    </dgm:pt>
    <dgm:pt modelId="{31E463AB-562B-4A7C-9837-BD7ED73AA1B8}" type="pres">
      <dgm:prSet presAssocID="{11CBE164-75C9-49CE-BD83-13C173595DBB}" presName="rootText" presStyleLbl="node1" presStyleIdx="2" presStyleCnt="3" custLinFactNeighborX="1580" custLinFactNeighborY="2922"/>
      <dgm:spPr/>
      <dgm:t>
        <a:bodyPr/>
        <a:lstStyle/>
        <a:p>
          <a:endParaRPr lang="ru-RU"/>
        </a:p>
      </dgm:t>
    </dgm:pt>
    <dgm:pt modelId="{ECAC0E31-7CE6-4B2B-990B-E1BE0DC7A470}" type="pres">
      <dgm:prSet presAssocID="{11CBE164-75C9-49CE-BD83-13C173595DBB}" presName="rootConnector" presStyleLbl="node1" presStyleIdx="2" presStyleCnt="3"/>
      <dgm:spPr/>
      <dgm:t>
        <a:bodyPr/>
        <a:lstStyle/>
        <a:p>
          <a:endParaRPr lang="ru-RU"/>
        </a:p>
      </dgm:t>
    </dgm:pt>
    <dgm:pt modelId="{4C81C00D-6FC6-497E-B1C9-190E538D34EF}" type="pres">
      <dgm:prSet presAssocID="{11CBE164-75C9-49CE-BD83-13C173595DBB}" presName="childShape" presStyleCnt="0"/>
      <dgm:spPr/>
    </dgm:pt>
    <dgm:pt modelId="{B6E3F792-DF64-44BC-A7F0-3909A016EC44}" type="pres">
      <dgm:prSet presAssocID="{12A4E123-8E4F-496D-BB7E-DF193F71CE23}" presName="Name13" presStyleLbl="parChTrans1D2" presStyleIdx="4" presStyleCnt="5"/>
      <dgm:spPr/>
      <dgm:t>
        <a:bodyPr/>
        <a:lstStyle/>
        <a:p>
          <a:endParaRPr lang="ru-RU"/>
        </a:p>
      </dgm:t>
    </dgm:pt>
    <dgm:pt modelId="{0B41F663-7F5E-48FD-8AD5-A22A6972A443}" type="pres">
      <dgm:prSet presAssocID="{AD056271-F1FC-48BE-ADE4-1D1A564C207C}" presName="childText" presStyleLbl="bgAcc1" presStyleIdx="4" presStyleCnt="5" custScaleX="122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8FC34C-0B55-4026-BB07-9ED72F3C97FD}" type="presOf" srcId="{064B5416-3106-42E7-97BF-27C327308BD4}" destId="{3AF96A83-4AB8-4B15-9B81-C357311E2E69}" srcOrd="0" destOrd="0" presId="urn:microsoft.com/office/officeart/2005/8/layout/hierarchy3"/>
    <dgm:cxn modelId="{689BE03D-4D64-4D1B-898F-040336FB9BBB}" srcId="{E9B53675-9F2D-4743-A142-97EDAA37B0DF}" destId="{96986DBB-F298-4D34-B392-3F48D6A4D2C7}" srcOrd="0" destOrd="0" parTransId="{AF1A6033-50C3-43A6-9C6B-E5D9FC35C979}" sibTransId="{F90990CA-4FA4-4F8F-AEA6-DA27C8141374}"/>
    <dgm:cxn modelId="{05B232E3-4ED1-4DC4-96AA-51BCF9E01563}" type="presOf" srcId="{575C7883-A31C-4A4A-8A3B-69422ABBA953}" destId="{AC5EA391-BCBB-4BA8-B72B-F9B9276C4CBC}" srcOrd="0" destOrd="0" presId="urn:microsoft.com/office/officeart/2005/8/layout/hierarchy3"/>
    <dgm:cxn modelId="{3EF91CD7-9998-4B25-9739-3484814724DE}" type="presOf" srcId="{9C70C2E7-BD1A-4D0B-9C13-F741C10A843F}" destId="{E097CA68-1AEB-403E-914E-6B33D6F057F4}" srcOrd="0" destOrd="0" presId="urn:microsoft.com/office/officeart/2005/8/layout/hierarchy3"/>
    <dgm:cxn modelId="{B386CC7B-FBC3-4107-AA63-C15399B9B18F}" type="presOf" srcId="{AD056271-F1FC-48BE-ADE4-1D1A564C207C}" destId="{0B41F663-7F5E-48FD-8AD5-A22A6972A443}" srcOrd="0" destOrd="0" presId="urn:microsoft.com/office/officeart/2005/8/layout/hierarchy3"/>
    <dgm:cxn modelId="{CF77A8EC-8E15-4ACB-AD56-0E9BE0F99444}" type="presOf" srcId="{96986DBB-F298-4D34-B392-3F48D6A4D2C7}" destId="{E919CE65-F74C-4852-8ED7-653C7ADC3BFD}" srcOrd="0" destOrd="0" presId="urn:microsoft.com/office/officeart/2005/8/layout/hierarchy3"/>
    <dgm:cxn modelId="{C75A9E9A-1A66-4395-80D4-02A4B6441F10}" type="presOf" srcId="{C6D835D8-3BEB-410B-87F8-751BDC19BFBA}" destId="{D6DB7612-3CB9-42E6-AE80-D9C144F5F5EE}" srcOrd="1" destOrd="0" presId="urn:microsoft.com/office/officeart/2005/8/layout/hierarchy3"/>
    <dgm:cxn modelId="{F598224F-3C09-4ED1-9232-7BFD8899F0E9}" type="presOf" srcId="{145241EB-DD09-407F-AA6D-3FF165868395}" destId="{29E75060-8F99-4899-B458-1935791A470D}" srcOrd="0" destOrd="0" presId="urn:microsoft.com/office/officeart/2005/8/layout/hierarchy3"/>
    <dgm:cxn modelId="{3488F7F6-6F01-41F3-9F5E-C00D68C4A051}" srcId="{96986DBB-F298-4D34-B392-3F48D6A4D2C7}" destId="{E58EA1D3-4ECA-4C0E-802A-24B35FBFED66}" srcOrd="0" destOrd="0" parTransId="{9C70C2E7-BD1A-4D0B-9C13-F741C10A843F}" sibTransId="{0D8B7C20-FBEF-4AD0-A3FB-852FDD60FC77}"/>
    <dgm:cxn modelId="{F9318B2D-5C51-4C56-93A7-409E3B5CD606}" srcId="{E9B53675-9F2D-4743-A142-97EDAA37B0DF}" destId="{C6D835D8-3BEB-410B-87F8-751BDC19BFBA}" srcOrd="1" destOrd="0" parTransId="{5C9B44E3-4307-4BFA-9EB1-BFE523E97EF3}" sibTransId="{863AB93B-739E-4243-9E29-82765AC80BF9}"/>
    <dgm:cxn modelId="{8FA48977-24F0-47B0-BCF0-BA738FC5880E}" type="presOf" srcId="{CA38F517-58F9-4ECB-A056-9EC39F561E8B}" destId="{6094EC68-E1FE-4470-B4BB-A942061FDF2B}" srcOrd="0" destOrd="0" presId="urn:microsoft.com/office/officeart/2005/8/layout/hierarchy3"/>
    <dgm:cxn modelId="{A4249108-5479-43FE-8DB1-6630C5FA519B}" type="presOf" srcId="{D14D302C-CC07-4A9A-B162-F1CD6266B14E}" destId="{D346071F-D50C-41EA-BE98-E17CC6A5BEFA}" srcOrd="0" destOrd="0" presId="urn:microsoft.com/office/officeart/2005/8/layout/hierarchy3"/>
    <dgm:cxn modelId="{401EAA46-6D6A-4087-AD6C-7D9497E36847}" type="presOf" srcId="{73EE1A58-6458-434B-8A50-65A0360260F0}" destId="{F212A716-212C-47A6-BC65-E64D0603C832}" srcOrd="0" destOrd="0" presId="urn:microsoft.com/office/officeart/2005/8/layout/hierarchy3"/>
    <dgm:cxn modelId="{3D59AB60-FFC3-492D-B2B6-323321810738}" type="presOf" srcId="{11CBE164-75C9-49CE-BD83-13C173595DBB}" destId="{31E463AB-562B-4A7C-9837-BD7ED73AA1B8}" srcOrd="0" destOrd="0" presId="urn:microsoft.com/office/officeart/2005/8/layout/hierarchy3"/>
    <dgm:cxn modelId="{3977294E-0867-47E5-81A5-DD54FE5FA23C}" type="presOf" srcId="{C6D835D8-3BEB-410B-87F8-751BDC19BFBA}" destId="{6368161B-874B-4AAB-B0EC-38144FC058F9}" srcOrd="0" destOrd="0" presId="urn:microsoft.com/office/officeart/2005/8/layout/hierarchy3"/>
    <dgm:cxn modelId="{6E092A88-B850-47A7-805C-4BCA37FD09DA}" type="presOf" srcId="{E9B53675-9F2D-4743-A142-97EDAA37B0DF}" destId="{52E18744-E48B-4710-807B-C2D2FB082616}" srcOrd="0" destOrd="0" presId="urn:microsoft.com/office/officeart/2005/8/layout/hierarchy3"/>
    <dgm:cxn modelId="{1A04B953-58C3-43FF-8CA4-9575851CB617}" type="presOf" srcId="{E58EA1D3-4ECA-4C0E-802A-24B35FBFED66}" destId="{9782210D-A76D-46E0-B9B9-B1F4580AF209}" srcOrd="0" destOrd="0" presId="urn:microsoft.com/office/officeart/2005/8/layout/hierarchy3"/>
    <dgm:cxn modelId="{CC32166E-2B30-445F-8AE9-1DB197E8B9EA}" srcId="{C6D835D8-3BEB-410B-87F8-751BDC19BFBA}" destId="{D14D302C-CC07-4A9A-B162-F1CD6266B14E}" srcOrd="0" destOrd="0" parTransId="{73EE1A58-6458-434B-8A50-65A0360260F0}" sibTransId="{D7FD05C9-D8AE-48B8-B294-431D76CA5B06}"/>
    <dgm:cxn modelId="{4BA4E726-019B-4A9E-8BB5-C140DC6E974F}" srcId="{C6D835D8-3BEB-410B-87F8-751BDC19BFBA}" destId="{575C7883-A31C-4A4A-8A3B-69422ABBA953}" srcOrd="2" destOrd="0" parTransId="{145241EB-DD09-407F-AA6D-3FF165868395}" sibTransId="{332F8550-51AA-436E-950A-683AE750B6FD}"/>
    <dgm:cxn modelId="{217252A7-4650-4E6E-8158-86E9D31906F0}" type="presOf" srcId="{11CBE164-75C9-49CE-BD83-13C173595DBB}" destId="{ECAC0E31-7CE6-4B2B-990B-E1BE0DC7A470}" srcOrd="1" destOrd="0" presId="urn:microsoft.com/office/officeart/2005/8/layout/hierarchy3"/>
    <dgm:cxn modelId="{A4E978EE-BC6F-487B-BC86-4F36D7B1ACB0}" srcId="{C6D835D8-3BEB-410B-87F8-751BDC19BFBA}" destId="{CA38F517-58F9-4ECB-A056-9EC39F561E8B}" srcOrd="1" destOrd="0" parTransId="{064B5416-3106-42E7-97BF-27C327308BD4}" sibTransId="{B4A0C56E-3F45-4488-835B-AEA65D8B16D7}"/>
    <dgm:cxn modelId="{0DF31B72-8770-49CE-9D09-5AAFB3FA1F91}" srcId="{E9B53675-9F2D-4743-A142-97EDAA37B0DF}" destId="{11CBE164-75C9-49CE-BD83-13C173595DBB}" srcOrd="2" destOrd="0" parTransId="{D03F917D-8C26-4514-9E34-DBC0BF3FC672}" sibTransId="{9413E85F-F66F-4B76-8576-081F516F676C}"/>
    <dgm:cxn modelId="{22BEA435-3E67-4CED-88F4-B7E4F520F638}" type="presOf" srcId="{96986DBB-F298-4D34-B392-3F48D6A4D2C7}" destId="{CC9766B5-DE7D-476C-8EB4-22AE696CD566}" srcOrd="1" destOrd="0" presId="urn:microsoft.com/office/officeart/2005/8/layout/hierarchy3"/>
    <dgm:cxn modelId="{88D73C1A-9C80-4CAF-9C60-704EF770097C}" type="presOf" srcId="{12A4E123-8E4F-496D-BB7E-DF193F71CE23}" destId="{B6E3F792-DF64-44BC-A7F0-3909A016EC44}" srcOrd="0" destOrd="0" presId="urn:microsoft.com/office/officeart/2005/8/layout/hierarchy3"/>
    <dgm:cxn modelId="{0F17B289-E021-473F-BA10-8D2A83A2361E}" srcId="{11CBE164-75C9-49CE-BD83-13C173595DBB}" destId="{AD056271-F1FC-48BE-ADE4-1D1A564C207C}" srcOrd="0" destOrd="0" parTransId="{12A4E123-8E4F-496D-BB7E-DF193F71CE23}" sibTransId="{08E22E17-D6C4-43D2-80AA-BEC115CBF9A0}"/>
    <dgm:cxn modelId="{24BC5327-BAD2-44C9-AD8F-4B33E67452D8}" type="presParOf" srcId="{52E18744-E48B-4710-807B-C2D2FB082616}" destId="{DCA21823-0F12-4D23-9709-0EFBCB1BC888}" srcOrd="0" destOrd="0" presId="urn:microsoft.com/office/officeart/2005/8/layout/hierarchy3"/>
    <dgm:cxn modelId="{A1176A11-9F1F-43CB-9274-E447180A9D05}" type="presParOf" srcId="{DCA21823-0F12-4D23-9709-0EFBCB1BC888}" destId="{FF956DAE-118B-40D1-AD69-C4F869019721}" srcOrd="0" destOrd="0" presId="urn:microsoft.com/office/officeart/2005/8/layout/hierarchy3"/>
    <dgm:cxn modelId="{5DE52909-1D28-400B-AB03-6487CAB08DD6}" type="presParOf" srcId="{FF956DAE-118B-40D1-AD69-C4F869019721}" destId="{E919CE65-F74C-4852-8ED7-653C7ADC3BFD}" srcOrd="0" destOrd="0" presId="urn:microsoft.com/office/officeart/2005/8/layout/hierarchy3"/>
    <dgm:cxn modelId="{B54FF4BE-71F7-4A25-A77B-3E74202B0647}" type="presParOf" srcId="{FF956DAE-118B-40D1-AD69-C4F869019721}" destId="{CC9766B5-DE7D-476C-8EB4-22AE696CD566}" srcOrd="1" destOrd="0" presId="urn:microsoft.com/office/officeart/2005/8/layout/hierarchy3"/>
    <dgm:cxn modelId="{95D18784-725D-4A8A-8F0E-195A2D70043C}" type="presParOf" srcId="{DCA21823-0F12-4D23-9709-0EFBCB1BC888}" destId="{1E58511E-20B0-4853-A53F-2667E550CAA9}" srcOrd="1" destOrd="0" presId="urn:microsoft.com/office/officeart/2005/8/layout/hierarchy3"/>
    <dgm:cxn modelId="{1B9985FC-DD88-4C9D-8A0D-E97BD0C1B830}" type="presParOf" srcId="{1E58511E-20B0-4853-A53F-2667E550CAA9}" destId="{E097CA68-1AEB-403E-914E-6B33D6F057F4}" srcOrd="0" destOrd="0" presId="urn:microsoft.com/office/officeart/2005/8/layout/hierarchy3"/>
    <dgm:cxn modelId="{D347F816-7D32-45BD-88C3-AA95382B5E14}" type="presParOf" srcId="{1E58511E-20B0-4853-A53F-2667E550CAA9}" destId="{9782210D-A76D-46E0-B9B9-B1F4580AF209}" srcOrd="1" destOrd="0" presId="urn:microsoft.com/office/officeart/2005/8/layout/hierarchy3"/>
    <dgm:cxn modelId="{478D1D39-87BF-478D-8FD7-456DE7D20009}" type="presParOf" srcId="{52E18744-E48B-4710-807B-C2D2FB082616}" destId="{931C5C4F-D08E-44C2-8AA0-FAB7FA1D864E}" srcOrd="1" destOrd="0" presId="urn:microsoft.com/office/officeart/2005/8/layout/hierarchy3"/>
    <dgm:cxn modelId="{59CF0979-16D9-472E-AF3C-7DD0D6F7A611}" type="presParOf" srcId="{931C5C4F-D08E-44C2-8AA0-FAB7FA1D864E}" destId="{61781B0B-A293-4D65-87F9-B5BBC99EEC9E}" srcOrd="0" destOrd="0" presId="urn:microsoft.com/office/officeart/2005/8/layout/hierarchy3"/>
    <dgm:cxn modelId="{A38EC096-3C2E-40EC-9480-C010E4D7564E}" type="presParOf" srcId="{61781B0B-A293-4D65-87F9-B5BBC99EEC9E}" destId="{6368161B-874B-4AAB-B0EC-38144FC058F9}" srcOrd="0" destOrd="0" presId="urn:microsoft.com/office/officeart/2005/8/layout/hierarchy3"/>
    <dgm:cxn modelId="{ACC0FFD2-8D49-4473-A4AC-0DE557AEF425}" type="presParOf" srcId="{61781B0B-A293-4D65-87F9-B5BBC99EEC9E}" destId="{D6DB7612-3CB9-42E6-AE80-D9C144F5F5EE}" srcOrd="1" destOrd="0" presId="urn:microsoft.com/office/officeart/2005/8/layout/hierarchy3"/>
    <dgm:cxn modelId="{539D9347-9E1A-4714-80AA-8A98007330C1}" type="presParOf" srcId="{931C5C4F-D08E-44C2-8AA0-FAB7FA1D864E}" destId="{3C8602CB-01FB-434F-9801-5E5442658B9E}" srcOrd="1" destOrd="0" presId="urn:microsoft.com/office/officeart/2005/8/layout/hierarchy3"/>
    <dgm:cxn modelId="{6228C78E-040E-4445-97D5-56C933434520}" type="presParOf" srcId="{3C8602CB-01FB-434F-9801-5E5442658B9E}" destId="{F212A716-212C-47A6-BC65-E64D0603C832}" srcOrd="0" destOrd="0" presId="urn:microsoft.com/office/officeart/2005/8/layout/hierarchy3"/>
    <dgm:cxn modelId="{863AA2DE-1F2C-4E1B-A1FF-4CE2787597DF}" type="presParOf" srcId="{3C8602CB-01FB-434F-9801-5E5442658B9E}" destId="{D346071F-D50C-41EA-BE98-E17CC6A5BEFA}" srcOrd="1" destOrd="0" presId="urn:microsoft.com/office/officeart/2005/8/layout/hierarchy3"/>
    <dgm:cxn modelId="{9F74807B-1711-42B1-96A8-B0076C293DD5}" type="presParOf" srcId="{3C8602CB-01FB-434F-9801-5E5442658B9E}" destId="{3AF96A83-4AB8-4B15-9B81-C357311E2E69}" srcOrd="2" destOrd="0" presId="urn:microsoft.com/office/officeart/2005/8/layout/hierarchy3"/>
    <dgm:cxn modelId="{07C3D849-901B-46C6-A016-D63783726118}" type="presParOf" srcId="{3C8602CB-01FB-434F-9801-5E5442658B9E}" destId="{6094EC68-E1FE-4470-B4BB-A942061FDF2B}" srcOrd="3" destOrd="0" presId="urn:microsoft.com/office/officeart/2005/8/layout/hierarchy3"/>
    <dgm:cxn modelId="{AE164755-C0C1-400D-A2E5-9C9B4201E72E}" type="presParOf" srcId="{3C8602CB-01FB-434F-9801-5E5442658B9E}" destId="{29E75060-8F99-4899-B458-1935791A470D}" srcOrd="4" destOrd="0" presId="urn:microsoft.com/office/officeart/2005/8/layout/hierarchy3"/>
    <dgm:cxn modelId="{B5668227-E2D9-4946-9A6C-3A481FAA5887}" type="presParOf" srcId="{3C8602CB-01FB-434F-9801-5E5442658B9E}" destId="{AC5EA391-BCBB-4BA8-B72B-F9B9276C4CBC}" srcOrd="5" destOrd="0" presId="urn:microsoft.com/office/officeart/2005/8/layout/hierarchy3"/>
    <dgm:cxn modelId="{029048E5-DAA7-4631-A449-21FDFE975382}" type="presParOf" srcId="{52E18744-E48B-4710-807B-C2D2FB082616}" destId="{09AC2B23-0F02-4F8F-8BC5-71C88E867F57}" srcOrd="2" destOrd="0" presId="urn:microsoft.com/office/officeart/2005/8/layout/hierarchy3"/>
    <dgm:cxn modelId="{AEA62FC3-E799-4698-A414-4EF7EEB66926}" type="presParOf" srcId="{09AC2B23-0F02-4F8F-8BC5-71C88E867F57}" destId="{E7D67A69-8F93-4CA2-A117-FC175B29B558}" srcOrd="0" destOrd="0" presId="urn:microsoft.com/office/officeart/2005/8/layout/hierarchy3"/>
    <dgm:cxn modelId="{CA843D21-F522-46BD-9BB7-8CD361815495}" type="presParOf" srcId="{E7D67A69-8F93-4CA2-A117-FC175B29B558}" destId="{31E463AB-562B-4A7C-9837-BD7ED73AA1B8}" srcOrd="0" destOrd="0" presId="urn:microsoft.com/office/officeart/2005/8/layout/hierarchy3"/>
    <dgm:cxn modelId="{F8FB2664-11A2-4B92-BE56-9EF159DE5652}" type="presParOf" srcId="{E7D67A69-8F93-4CA2-A117-FC175B29B558}" destId="{ECAC0E31-7CE6-4B2B-990B-E1BE0DC7A470}" srcOrd="1" destOrd="0" presId="urn:microsoft.com/office/officeart/2005/8/layout/hierarchy3"/>
    <dgm:cxn modelId="{F3932D56-F4A8-4A16-93E0-F7CA6CBFD8CC}" type="presParOf" srcId="{09AC2B23-0F02-4F8F-8BC5-71C88E867F57}" destId="{4C81C00D-6FC6-497E-B1C9-190E538D34EF}" srcOrd="1" destOrd="0" presId="urn:microsoft.com/office/officeart/2005/8/layout/hierarchy3"/>
    <dgm:cxn modelId="{3D149B31-9530-4D67-B912-DC714C389840}" type="presParOf" srcId="{4C81C00D-6FC6-497E-B1C9-190E538D34EF}" destId="{B6E3F792-DF64-44BC-A7F0-3909A016EC44}" srcOrd="0" destOrd="0" presId="urn:microsoft.com/office/officeart/2005/8/layout/hierarchy3"/>
    <dgm:cxn modelId="{13412DFD-1F69-40AB-875F-FDF1419D47CC}" type="presParOf" srcId="{4C81C00D-6FC6-497E-B1C9-190E538D34EF}" destId="{0B41F663-7F5E-48FD-8AD5-A22A6972A44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9CE65-F74C-4852-8ED7-653C7ADC3BFD}">
      <dsp:nvSpPr>
        <dsp:cNvPr id="0" name=""/>
        <dsp:cNvSpPr/>
      </dsp:nvSpPr>
      <dsp:spPr>
        <a:xfrm>
          <a:off x="590021" y="2210"/>
          <a:ext cx="1916757" cy="958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Отсутствуют услуги в РГУ</a:t>
          </a:r>
          <a:endParaRPr lang="ru-RU" sz="1800" b="1" kern="1200" dirty="0"/>
        </a:p>
      </dsp:txBody>
      <dsp:txXfrm>
        <a:off x="618091" y="30280"/>
        <a:ext cx="1860617" cy="902238"/>
      </dsp:txXfrm>
    </dsp:sp>
    <dsp:sp modelId="{E097CA68-1AEB-403E-914E-6B33D6F057F4}">
      <dsp:nvSpPr>
        <dsp:cNvPr id="0" name=""/>
        <dsp:cNvSpPr/>
      </dsp:nvSpPr>
      <dsp:spPr>
        <a:xfrm>
          <a:off x="781696" y="960589"/>
          <a:ext cx="191675" cy="718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784"/>
              </a:lnTo>
              <a:lnTo>
                <a:pt x="191675" y="7187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2210D-A76D-46E0-B9B9-B1F4580AF209}">
      <dsp:nvSpPr>
        <dsp:cNvPr id="0" name=""/>
        <dsp:cNvSpPr/>
      </dsp:nvSpPr>
      <dsp:spPr>
        <a:xfrm>
          <a:off x="973372" y="1200183"/>
          <a:ext cx="1533405" cy="958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Комитет общего и профессионального образования – 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1 услуга</a:t>
          </a:r>
          <a:endParaRPr lang="ru-RU" sz="1400" b="1" kern="1200" dirty="0">
            <a:solidFill>
              <a:schemeClr val="dk1"/>
            </a:solidFill>
            <a:latin typeface="+mn-lt"/>
            <a:ea typeface="+mn-ea"/>
            <a:cs typeface="+mn-cs"/>
          </a:endParaRPr>
        </a:p>
      </dsp:txBody>
      <dsp:txXfrm>
        <a:off x="1001442" y="1228253"/>
        <a:ext cx="1477265" cy="902238"/>
      </dsp:txXfrm>
    </dsp:sp>
    <dsp:sp modelId="{6368161B-874B-4AAB-B0EC-38144FC058F9}">
      <dsp:nvSpPr>
        <dsp:cNvPr id="0" name=""/>
        <dsp:cNvSpPr/>
      </dsp:nvSpPr>
      <dsp:spPr>
        <a:xfrm>
          <a:off x="2985967" y="2210"/>
          <a:ext cx="1916757" cy="958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Размещенная информация в РГУ требует доработки</a:t>
          </a:r>
          <a:endParaRPr lang="ru-RU" sz="1600" b="1" kern="1200" dirty="0"/>
        </a:p>
      </dsp:txBody>
      <dsp:txXfrm>
        <a:off x="3014037" y="30280"/>
        <a:ext cx="1860617" cy="902238"/>
      </dsp:txXfrm>
    </dsp:sp>
    <dsp:sp modelId="{F212A716-212C-47A6-BC65-E64D0603C832}">
      <dsp:nvSpPr>
        <dsp:cNvPr id="0" name=""/>
        <dsp:cNvSpPr/>
      </dsp:nvSpPr>
      <dsp:spPr>
        <a:xfrm>
          <a:off x="3177643" y="960589"/>
          <a:ext cx="217068" cy="1915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5080"/>
              </a:lnTo>
              <a:lnTo>
                <a:pt x="217068" y="19150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46071F-D50C-41EA-BE98-E17CC6A5BEFA}">
      <dsp:nvSpPr>
        <dsp:cNvPr id="0" name=""/>
        <dsp:cNvSpPr/>
      </dsp:nvSpPr>
      <dsp:spPr>
        <a:xfrm>
          <a:off x="3394712" y="2396480"/>
          <a:ext cx="1533405" cy="958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Комитет по </a:t>
          </a:r>
          <a:r>
            <a:rPr lang="ru-RU" sz="1100" kern="1200" smtClean="0">
              <a:solidFill>
                <a:schemeClr val="dk1"/>
              </a:solidFill>
              <a:latin typeface="+mn-lt"/>
              <a:ea typeface="+mn-ea"/>
              <a:cs typeface="+mn-cs"/>
            </a:rPr>
            <a:t>природным ресурсам </a:t>
          </a:r>
          <a:r>
            <a:rPr lang="ru-RU" sz="11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ЛО –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 </a:t>
          </a:r>
          <a:r>
            <a:rPr lang="ru-RU" sz="1400" b="1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7 услуг</a:t>
          </a:r>
          <a:endParaRPr lang="ru-RU" sz="1400" b="1" kern="1200" dirty="0">
            <a:solidFill>
              <a:schemeClr val="dk1"/>
            </a:solidFill>
            <a:latin typeface="+mn-lt"/>
            <a:ea typeface="+mn-ea"/>
            <a:cs typeface="+mn-cs"/>
          </a:endParaRPr>
        </a:p>
      </dsp:txBody>
      <dsp:txXfrm>
        <a:off x="3422782" y="2424550"/>
        <a:ext cx="1477265" cy="902238"/>
      </dsp:txXfrm>
    </dsp:sp>
    <dsp:sp modelId="{3AF96A83-4AB8-4B15-9B81-C357311E2E69}">
      <dsp:nvSpPr>
        <dsp:cNvPr id="0" name=""/>
        <dsp:cNvSpPr/>
      </dsp:nvSpPr>
      <dsp:spPr>
        <a:xfrm>
          <a:off x="3177643" y="960589"/>
          <a:ext cx="217084" cy="2995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5201"/>
              </a:lnTo>
              <a:lnTo>
                <a:pt x="217084" y="29952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4EC68-E1FE-4470-B4BB-A942061FDF2B}">
      <dsp:nvSpPr>
        <dsp:cNvPr id="0" name=""/>
        <dsp:cNvSpPr/>
      </dsp:nvSpPr>
      <dsp:spPr>
        <a:xfrm>
          <a:off x="3394727" y="3476601"/>
          <a:ext cx="1533405" cy="958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Комитет по сохранению культурного наследия  ЛО –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 </a:t>
          </a:r>
          <a:r>
            <a:rPr lang="ru-RU" sz="1400" b="1" kern="1200" dirty="0" smtClean="0"/>
            <a:t>3 услуги</a:t>
          </a:r>
          <a:endParaRPr lang="ru-RU" sz="1400" b="1" kern="1200" dirty="0"/>
        </a:p>
      </dsp:txBody>
      <dsp:txXfrm>
        <a:off x="3422797" y="3504671"/>
        <a:ext cx="1477265" cy="902238"/>
      </dsp:txXfrm>
    </dsp:sp>
    <dsp:sp modelId="{29E75060-8F99-4899-B458-1935791A470D}">
      <dsp:nvSpPr>
        <dsp:cNvPr id="0" name=""/>
        <dsp:cNvSpPr/>
      </dsp:nvSpPr>
      <dsp:spPr>
        <a:xfrm>
          <a:off x="3177643" y="960589"/>
          <a:ext cx="166742" cy="815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5436"/>
              </a:lnTo>
              <a:lnTo>
                <a:pt x="166742" y="8154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EA391-BCBB-4BA8-B72B-F9B9276C4CBC}">
      <dsp:nvSpPr>
        <dsp:cNvPr id="0" name=""/>
        <dsp:cNvSpPr/>
      </dsp:nvSpPr>
      <dsp:spPr>
        <a:xfrm>
          <a:off x="3344386" y="1296836"/>
          <a:ext cx="1533405" cy="958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Комитет по социальной защите населения ЛО – 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7 услуг</a:t>
          </a:r>
          <a:endParaRPr lang="ru-RU" sz="1400" b="1" kern="1200" dirty="0">
            <a:solidFill>
              <a:schemeClr val="dk1"/>
            </a:solidFill>
            <a:latin typeface="+mn-lt"/>
            <a:ea typeface="+mn-ea"/>
            <a:cs typeface="+mn-cs"/>
          </a:endParaRPr>
        </a:p>
      </dsp:txBody>
      <dsp:txXfrm>
        <a:off x="3372456" y="1324906"/>
        <a:ext cx="1477265" cy="902238"/>
      </dsp:txXfrm>
    </dsp:sp>
    <dsp:sp modelId="{31E463AB-562B-4A7C-9837-BD7ED73AA1B8}">
      <dsp:nvSpPr>
        <dsp:cNvPr id="0" name=""/>
        <dsp:cNvSpPr/>
      </dsp:nvSpPr>
      <dsp:spPr>
        <a:xfrm>
          <a:off x="5412199" y="30214"/>
          <a:ext cx="1916757" cy="9583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Отсутствуют актуальные регламенты</a:t>
          </a:r>
          <a:endParaRPr lang="ru-RU" sz="1600" b="1" kern="1200" dirty="0"/>
        </a:p>
      </dsp:txBody>
      <dsp:txXfrm>
        <a:off x="5440269" y="58284"/>
        <a:ext cx="1860617" cy="902238"/>
      </dsp:txXfrm>
    </dsp:sp>
    <dsp:sp modelId="{B6E3F792-DF64-44BC-A7F0-3909A016EC44}">
      <dsp:nvSpPr>
        <dsp:cNvPr id="0" name=""/>
        <dsp:cNvSpPr/>
      </dsp:nvSpPr>
      <dsp:spPr>
        <a:xfrm>
          <a:off x="5603875" y="988593"/>
          <a:ext cx="161390" cy="690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780"/>
              </a:lnTo>
              <a:lnTo>
                <a:pt x="161390" y="6907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F663-7F5E-48FD-8AD5-A22A6972A443}">
      <dsp:nvSpPr>
        <dsp:cNvPr id="0" name=""/>
        <dsp:cNvSpPr/>
      </dsp:nvSpPr>
      <dsp:spPr>
        <a:xfrm>
          <a:off x="5765266" y="1200183"/>
          <a:ext cx="1874312" cy="958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Комитет по социальной защите населения ЛО – 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solidFill>
                <a:schemeClr val="dk1"/>
              </a:solidFill>
              <a:latin typeface="+mn-lt"/>
              <a:ea typeface="+mn-ea"/>
              <a:cs typeface="+mn-cs"/>
            </a:rPr>
            <a:t>79 </a:t>
          </a:r>
          <a:r>
            <a:rPr lang="ru-RU" sz="1400" b="1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услуг </a:t>
          </a:r>
          <a:r>
            <a:rPr lang="ru-RU" sz="1400" b="1" kern="1200" smtClean="0">
              <a:solidFill>
                <a:schemeClr val="dk1"/>
              </a:solidFill>
              <a:latin typeface="+mn-lt"/>
              <a:ea typeface="+mn-ea"/>
              <a:cs typeface="+mn-cs"/>
            </a:rPr>
            <a:t>из </a:t>
          </a:r>
          <a:r>
            <a:rPr lang="ru-RU" sz="1400" b="1" kern="1200" smtClean="0">
              <a:solidFill>
                <a:schemeClr val="dk1"/>
              </a:solidFill>
              <a:latin typeface="+mn-lt"/>
              <a:ea typeface="+mn-ea"/>
              <a:cs typeface="+mn-cs"/>
            </a:rPr>
            <a:t>105</a:t>
          </a:r>
          <a:endParaRPr lang="ru-RU" sz="1400" b="1" kern="1200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</dsp:txBody>
      <dsp:txXfrm>
        <a:off x="5793336" y="1228253"/>
        <a:ext cx="1818172" cy="902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314C371-4FA2-4E45-AADF-EFDB962D7689}" type="datetimeFigureOut">
              <a:rPr lang="ru-RU" smtClean="0"/>
              <a:t>26.06.2025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6504B3A-B107-467B-8B9D-0EC7FC2739C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>
                <a:solidFill>
                  <a:schemeClr val="dk1"/>
                </a:solidFill>
              </a:rPr>
              <a:t>об актуализации информации в </a:t>
            </a:r>
            <a:r>
              <a:rPr lang="ru-RU" sz="1800" b="1" dirty="0" err="1">
                <a:solidFill>
                  <a:schemeClr val="dk1"/>
                </a:solidFill>
              </a:rPr>
              <a:t>ргис</a:t>
            </a:r>
            <a:r>
              <a:rPr lang="ru-RU" sz="1800" b="1" dirty="0">
                <a:solidFill>
                  <a:schemeClr val="dk1"/>
                </a:solidFill>
              </a:rPr>
              <a:t> «реестр государственных и муниципальных услуг (функций) ленинградской области» органами исполнительной власти ленинградской области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570423"/>
              </p:ext>
            </p:extLst>
          </p:nvPr>
        </p:nvGraphicFramePr>
        <p:xfrm>
          <a:off x="457200" y="1752600"/>
          <a:ext cx="8229600" cy="4556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941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854</TotalTime>
  <Words>82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Аптека</vt:lpstr>
      <vt:lpstr>об актуализации информации в ргис «реестр государственных и муниципальных услуг (функций) ленинградской области» органами исполнительной власти ленинградской области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нарушения сроков предоставления государственных и муниципальных услуг в МФЦ</dc:title>
  <dc:creator>Смородникова Евгения Валерьевна</dc:creator>
  <cp:lastModifiedBy>Полухина Екатерина Валентиновна</cp:lastModifiedBy>
  <cp:revision>39</cp:revision>
  <cp:lastPrinted>2025-06-26T06:27:38Z</cp:lastPrinted>
  <dcterms:created xsi:type="dcterms:W3CDTF">2025-06-23T06:26:12Z</dcterms:created>
  <dcterms:modified xsi:type="dcterms:W3CDTF">2025-06-26T10:38:40Z</dcterms:modified>
</cp:coreProperties>
</file>