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  <p:sldMasterId id="2147483664" r:id="rId2"/>
    <p:sldMasterId id="2147483709" r:id="rId3"/>
    <p:sldMasterId id="2147483699" r:id="rId4"/>
    <p:sldMasterId id="2147483688" r:id="rId5"/>
  </p:sldMasterIdLst>
  <p:notesMasterIdLst>
    <p:notesMasterId r:id="rId11"/>
  </p:notesMasterIdLst>
  <p:handoutMasterIdLst>
    <p:handoutMasterId r:id="rId12"/>
  </p:handoutMasterIdLst>
  <p:sldIdLst>
    <p:sldId id="256" r:id="rId6"/>
    <p:sldId id="266" r:id="rId7"/>
    <p:sldId id="269" r:id="rId8"/>
    <p:sldId id="259" r:id="rId9"/>
    <p:sldId id="267" r:id="rId10"/>
  </p:sldIdLst>
  <p:sldSz cx="9144000" cy="5143500" type="screen16x9"/>
  <p:notesSz cx="6858000" cy="9926638"/>
  <p:defaultTextStyle>
    <a:defPPr>
      <a:defRPr lang="ru-R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DB89"/>
    <a:srgbClr val="702B0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20" d="100"/>
          <a:sy n="220" d="100"/>
        </p:scale>
        <p:origin x="-460" y="-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C4D111-6E2A-4127-9FA6-05B809309CE7}" type="datetimeFigureOut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A0767BD-7FF0-45EA-A538-553E33BAFD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3075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C68D86F-2156-4A32-9F44-33962FC7C980}" type="datetimeFigureOut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5983F08-5C7C-4108-8527-DE57FBACC0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1331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Текст, графи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648000" y="1458001"/>
            <a:ext cx="7848000" cy="2757770"/>
          </a:xfrm>
        </p:spPr>
        <p:txBody>
          <a:bodyPr/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ABC08-08C0-4DA9-BDAF-BB6D3D946A99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Текст + пиктограмм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97200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648000" y="1458001"/>
            <a:ext cx="5220000" cy="2757770"/>
          </a:xfrm>
        </p:spPr>
        <p:txBody>
          <a:bodyPr/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73215-02C2-4DCC-A7BC-DAD6C3D66F71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Подзаголовок, текст + пикт.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9" name="Содержимое 2"/>
          <p:cNvSpPr>
            <a:spLocks noGrp="1"/>
          </p:cNvSpPr>
          <p:nvPr>
            <p:ph idx="18"/>
          </p:nvPr>
        </p:nvSpPr>
        <p:spPr>
          <a:xfrm>
            <a:off x="648000" y="1689553"/>
            <a:ext cx="5220000" cy="2526218"/>
          </a:xfrm>
        </p:spPr>
        <p:txBody>
          <a:bodyPr tIns="36000"/>
          <a:lstStyle>
            <a:lvl1pPr marL="0" indent="0">
              <a:buNone/>
              <a:defRPr b="0" i="0" cap="none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type="body" idx="19"/>
          </p:nvPr>
        </p:nvSpPr>
        <p:spPr>
          <a:xfrm>
            <a:off x="648000" y="1352481"/>
            <a:ext cx="5220000" cy="337073"/>
          </a:xfrm>
        </p:spPr>
        <p:txBody>
          <a:bodyPr tIns="0"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93430-6635-4B6D-A0D9-3E04ECFE4652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Текст + пиктограмм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97200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648000" y="1458001"/>
            <a:ext cx="5220000" cy="2757770"/>
          </a:xfrm>
        </p:spPr>
        <p:txBody>
          <a:bodyPr/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F75C2-B8B4-4504-89CD-2BB4659ED282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Подзаголовок, текст + пикт.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9" name="Содержимое 2"/>
          <p:cNvSpPr>
            <a:spLocks noGrp="1"/>
          </p:cNvSpPr>
          <p:nvPr>
            <p:ph idx="18"/>
          </p:nvPr>
        </p:nvSpPr>
        <p:spPr>
          <a:xfrm>
            <a:off x="648000" y="1689553"/>
            <a:ext cx="5220000" cy="2526218"/>
          </a:xfrm>
        </p:spPr>
        <p:txBody>
          <a:bodyPr tIns="36000"/>
          <a:lstStyle>
            <a:lvl1pPr marL="0" indent="0">
              <a:buNone/>
              <a:defRPr b="0" i="0" cap="none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type="body" idx="19"/>
          </p:nvPr>
        </p:nvSpPr>
        <p:spPr>
          <a:xfrm>
            <a:off x="648000" y="1352481"/>
            <a:ext cx="5220000" cy="337073"/>
          </a:xfrm>
        </p:spPr>
        <p:txBody>
          <a:bodyPr tIns="0"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DED94-F67D-441B-B85B-B083A3AE5A5A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Текст + пиктограмм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97200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648000" y="1458001"/>
            <a:ext cx="5220000" cy="2757770"/>
          </a:xfrm>
        </p:spPr>
        <p:txBody>
          <a:bodyPr/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46E65-A1C7-43F7-9BD9-024FEA24E032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Подзаголовок, текст + пикт.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9" name="Содержимое 2"/>
          <p:cNvSpPr>
            <a:spLocks noGrp="1"/>
          </p:cNvSpPr>
          <p:nvPr>
            <p:ph idx="18"/>
          </p:nvPr>
        </p:nvSpPr>
        <p:spPr>
          <a:xfrm>
            <a:off x="648000" y="1689553"/>
            <a:ext cx="5220000" cy="2526218"/>
          </a:xfrm>
        </p:spPr>
        <p:txBody>
          <a:bodyPr tIns="36000"/>
          <a:lstStyle>
            <a:lvl1pPr marL="0" indent="0">
              <a:buNone/>
              <a:defRPr b="0" i="0" cap="none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type="body" idx="19"/>
          </p:nvPr>
        </p:nvSpPr>
        <p:spPr>
          <a:xfrm>
            <a:off x="648000" y="1352481"/>
            <a:ext cx="5220000" cy="337073"/>
          </a:xfrm>
        </p:spPr>
        <p:txBody>
          <a:bodyPr tIns="0"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D16FD-DA1D-4F48-AAAA-03311314B341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Текст + пиктограмм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97200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648000" y="1458001"/>
            <a:ext cx="5220000" cy="2757770"/>
          </a:xfrm>
        </p:spPr>
        <p:txBody>
          <a:bodyPr/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733A8-3E0E-4CDF-BA7D-0192F958682F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Подзаголовок, текст + пикт.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9" name="Содержимое 2"/>
          <p:cNvSpPr>
            <a:spLocks noGrp="1"/>
          </p:cNvSpPr>
          <p:nvPr>
            <p:ph idx="18"/>
          </p:nvPr>
        </p:nvSpPr>
        <p:spPr>
          <a:xfrm>
            <a:off x="648000" y="1689553"/>
            <a:ext cx="5220000" cy="2526218"/>
          </a:xfrm>
        </p:spPr>
        <p:txBody>
          <a:bodyPr tIns="36000"/>
          <a:lstStyle>
            <a:lvl1pPr marL="0" indent="0">
              <a:buNone/>
              <a:defRPr b="0" i="0" cap="none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type="body" idx="19"/>
          </p:nvPr>
        </p:nvSpPr>
        <p:spPr>
          <a:xfrm>
            <a:off x="648000" y="1352481"/>
            <a:ext cx="5220000" cy="337073"/>
          </a:xfrm>
        </p:spPr>
        <p:txBody>
          <a:bodyPr tIns="0"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32553-65B7-4BFA-B522-0F2D52404FB9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Текст + пиктограмм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97200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648000" y="1458001"/>
            <a:ext cx="5220000" cy="2757770"/>
          </a:xfrm>
        </p:spPr>
        <p:txBody>
          <a:bodyPr/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7663B-15F4-4A57-BA3A-2A784424E9CB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Подзаголовок, текст + пикт.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9" name="Содержимое 2"/>
          <p:cNvSpPr>
            <a:spLocks noGrp="1"/>
          </p:cNvSpPr>
          <p:nvPr>
            <p:ph idx="18"/>
          </p:nvPr>
        </p:nvSpPr>
        <p:spPr>
          <a:xfrm>
            <a:off x="648000" y="1689553"/>
            <a:ext cx="5220000" cy="2526218"/>
          </a:xfrm>
        </p:spPr>
        <p:txBody>
          <a:bodyPr tIns="36000"/>
          <a:lstStyle>
            <a:lvl1pPr marL="0" indent="0">
              <a:buNone/>
              <a:defRPr b="0" i="0" cap="none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type="body" idx="19"/>
          </p:nvPr>
        </p:nvSpPr>
        <p:spPr>
          <a:xfrm>
            <a:off x="648000" y="1352481"/>
            <a:ext cx="5220000" cy="337073"/>
          </a:xfrm>
        </p:spPr>
        <p:txBody>
          <a:bodyPr tIns="0"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41B9C-2CE0-4546-8528-364EFE724BF9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Подзаголовок, текст, графи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7848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648000" y="1689553"/>
            <a:ext cx="7848000" cy="2526218"/>
          </a:xfrm>
        </p:spPr>
        <p:txBody>
          <a:bodyPr tIns="36000"/>
          <a:lstStyle>
            <a:lvl1pPr marL="0" indent="0">
              <a:buNone/>
              <a:defRPr b="0" i="0" cap="none"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ru-RU" dirty="0"/>
          </a:p>
        </p:txBody>
      </p:sp>
      <p:sp>
        <p:nvSpPr>
          <p:cNvPr id="13" name="Текст 2"/>
          <p:cNvSpPr>
            <a:spLocks noGrp="1"/>
          </p:cNvSpPr>
          <p:nvPr>
            <p:ph type="body" idx="14"/>
          </p:nvPr>
        </p:nvSpPr>
        <p:spPr>
          <a:xfrm>
            <a:off x="648001" y="1352480"/>
            <a:ext cx="7848000" cy="337073"/>
          </a:xfrm>
        </p:spPr>
        <p:txBody>
          <a:bodyPr tIns="0"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4CE66-74B8-432C-8851-58D8FA9FA459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Текст + пиктограмм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97200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648000" y="1458001"/>
            <a:ext cx="5220000" cy="2757770"/>
          </a:xfrm>
        </p:spPr>
        <p:txBody>
          <a:bodyPr/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2CD95-B46D-4754-BA66-77983A0F553C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Подзаголовок, текст + пикт.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9" name="Содержимое 2"/>
          <p:cNvSpPr>
            <a:spLocks noGrp="1"/>
          </p:cNvSpPr>
          <p:nvPr>
            <p:ph idx="18"/>
          </p:nvPr>
        </p:nvSpPr>
        <p:spPr>
          <a:xfrm>
            <a:off x="648000" y="1689553"/>
            <a:ext cx="5220000" cy="2526218"/>
          </a:xfrm>
        </p:spPr>
        <p:txBody>
          <a:bodyPr tIns="36000"/>
          <a:lstStyle>
            <a:lvl1pPr marL="0" indent="0">
              <a:buNone/>
              <a:defRPr b="0" i="0" cap="none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type="body" idx="19"/>
          </p:nvPr>
        </p:nvSpPr>
        <p:spPr>
          <a:xfrm>
            <a:off x="648000" y="1352481"/>
            <a:ext cx="5220000" cy="337073"/>
          </a:xfrm>
        </p:spPr>
        <p:txBody>
          <a:bodyPr tIns="0"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FEE2F-EB4E-4B3A-8C2B-68CD14C110CE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Текст + пиктограмм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97200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648000" y="1458001"/>
            <a:ext cx="5220000" cy="2757770"/>
          </a:xfrm>
        </p:spPr>
        <p:txBody>
          <a:bodyPr/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B939E-ACD6-4B40-B089-AEA16BB83B17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Подзаголовок, текст + пикт.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9" name="Содержимое 2"/>
          <p:cNvSpPr>
            <a:spLocks noGrp="1"/>
          </p:cNvSpPr>
          <p:nvPr>
            <p:ph idx="18"/>
          </p:nvPr>
        </p:nvSpPr>
        <p:spPr>
          <a:xfrm>
            <a:off x="648000" y="1689553"/>
            <a:ext cx="5220000" cy="2526218"/>
          </a:xfrm>
        </p:spPr>
        <p:txBody>
          <a:bodyPr tIns="36000"/>
          <a:lstStyle>
            <a:lvl1pPr marL="0" indent="0">
              <a:buNone/>
              <a:defRPr b="0" i="0" cap="none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type="body" idx="19"/>
          </p:nvPr>
        </p:nvSpPr>
        <p:spPr>
          <a:xfrm>
            <a:off x="648000" y="1352481"/>
            <a:ext cx="5220000" cy="337073"/>
          </a:xfrm>
        </p:spPr>
        <p:txBody>
          <a:bodyPr tIns="0"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A8A40-E19A-4024-B588-A6D201C03922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Шмуц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 userDrawn="1"/>
        </p:nvSpPr>
        <p:spPr>
          <a:xfrm>
            <a:off x="836613" y="4562475"/>
            <a:ext cx="914400" cy="914400"/>
          </a:xfrm>
          <a:prstGeom prst="rect">
            <a:avLst/>
          </a:prstGeom>
        </p:spPr>
        <p:txBody>
          <a:bodyPr wrap="none" lIns="0" tIns="0" rIns="0" bIns="0" anchor="b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cap="all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8664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заголовка</a:t>
            </a:r>
            <a:endParaRPr lang="ru-RU" dirty="0"/>
          </a:p>
        </p:txBody>
      </p:sp>
      <p:sp>
        <p:nvSpPr>
          <p:cNvPr id="8" name="Текст 2"/>
          <p:cNvSpPr>
            <a:spLocks noGrp="1"/>
          </p:cNvSpPr>
          <p:nvPr>
            <p:ph type="body" idx="19"/>
          </p:nvPr>
        </p:nvSpPr>
        <p:spPr>
          <a:xfrm>
            <a:off x="648000" y="1944000"/>
            <a:ext cx="5220000" cy="1130805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E5390CF-633D-4EAA-B030-E23A5673531C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Шмуц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8" name="Текст 2"/>
          <p:cNvSpPr>
            <a:spLocks noGrp="1"/>
          </p:cNvSpPr>
          <p:nvPr>
            <p:ph type="body" idx="19"/>
          </p:nvPr>
        </p:nvSpPr>
        <p:spPr>
          <a:xfrm>
            <a:off x="648000" y="1944000"/>
            <a:ext cx="5220000" cy="1130805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dirty="0" err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DDA63-0997-47AE-B213-6231C0972266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 Шмуц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866480"/>
          </a:xfrm>
        </p:spPr>
        <p:txBody>
          <a:bodyPr/>
          <a:lstStyle/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заголовка</a:t>
            </a:r>
            <a:endParaRPr lang="ru-RU" dirty="0"/>
          </a:p>
        </p:txBody>
      </p:sp>
      <p:sp>
        <p:nvSpPr>
          <p:cNvPr id="8" name="Текст 2"/>
          <p:cNvSpPr>
            <a:spLocks noGrp="1"/>
          </p:cNvSpPr>
          <p:nvPr>
            <p:ph type="body" idx="19"/>
          </p:nvPr>
        </p:nvSpPr>
        <p:spPr>
          <a:xfrm>
            <a:off x="648000" y="1944000"/>
            <a:ext cx="5220000" cy="1130805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97BDA-AEE5-4219-81F1-2BEC4AACAD5E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Шмуц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8" name="Текст 2"/>
          <p:cNvSpPr>
            <a:spLocks noGrp="1"/>
          </p:cNvSpPr>
          <p:nvPr>
            <p:ph type="body" idx="19"/>
          </p:nvPr>
        </p:nvSpPr>
        <p:spPr>
          <a:xfrm>
            <a:off x="648000" y="1944000"/>
            <a:ext cx="5220000" cy="1130805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dirty="0" err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732A3-CA5F-4193-945A-9090EAFF15A1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Шмуц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1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8" name="Текст 2"/>
          <p:cNvSpPr>
            <a:spLocks noGrp="1"/>
          </p:cNvSpPr>
          <p:nvPr>
            <p:ph type="body" idx="19"/>
          </p:nvPr>
        </p:nvSpPr>
        <p:spPr>
          <a:xfrm>
            <a:off x="648000" y="3040200"/>
            <a:ext cx="5220000" cy="1130805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CD8FB-861E-4CC1-B734-FE34835848F2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Шмуц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1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8" name="Текст 2"/>
          <p:cNvSpPr>
            <a:spLocks noGrp="1"/>
          </p:cNvSpPr>
          <p:nvPr>
            <p:ph type="body" idx="19"/>
          </p:nvPr>
        </p:nvSpPr>
        <p:spPr>
          <a:xfrm>
            <a:off x="648000" y="3040200"/>
            <a:ext cx="5220000" cy="1130805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C7D0A-FF28-47AA-A65C-1ABC37203C60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Текст, графи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4644000" y="1458001"/>
            <a:ext cx="3852000" cy="2757770"/>
          </a:xfrm>
        </p:spPr>
        <p:txBody>
          <a:bodyPr/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648000" y="1458000"/>
            <a:ext cx="3852000" cy="2757771"/>
          </a:xfrm>
        </p:spPr>
        <p:txBody>
          <a:bodyPr/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13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7848000" cy="97200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F6A94-B702-4162-B3B4-8790754C2135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Шмуц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1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9" name="Текст 2"/>
          <p:cNvSpPr>
            <a:spLocks noGrp="1"/>
          </p:cNvSpPr>
          <p:nvPr>
            <p:ph type="body" idx="19"/>
          </p:nvPr>
        </p:nvSpPr>
        <p:spPr>
          <a:xfrm>
            <a:off x="648000" y="3040200"/>
            <a:ext cx="5220000" cy="1130805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8BE24-8B91-4273-B0CA-CB9678B55394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Шмуц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1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8" name="Текст 2"/>
          <p:cNvSpPr>
            <a:spLocks noGrp="1"/>
          </p:cNvSpPr>
          <p:nvPr>
            <p:ph type="body" idx="19"/>
          </p:nvPr>
        </p:nvSpPr>
        <p:spPr>
          <a:xfrm>
            <a:off x="648000" y="3040200"/>
            <a:ext cx="5220000" cy="1130805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6B22F-0FD4-47E1-8A48-7B1C1C82F234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Шмуц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1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8" name="Текст 2"/>
          <p:cNvSpPr>
            <a:spLocks noGrp="1"/>
          </p:cNvSpPr>
          <p:nvPr>
            <p:ph type="body" idx="19"/>
          </p:nvPr>
        </p:nvSpPr>
        <p:spPr>
          <a:xfrm>
            <a:off x="648000" y="3040200"/>
            <a:ext cx="5220000" cy="1130805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9B8DF-8A4B-45DE-BBE7-5DD001304DE3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Шмуц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1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8" name="Текст 2"/>
          <p:cNvSpPr>
            <a:spLocks noGrp="1"/>
          </p:cNvSpPr>
          <p:nvPr>
            <p:ph type="body" idx="19"/>
          </p:nvPr>
        </p:nvSpPr>
        <p:spPr>
          <a:xfrm>
            <a:off x="648000" y="3040200"/>
            <a:ext cx="5220000" cy="1130805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140E6-B222-4B7A-964E-3463F40178AB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Шмуц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1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8" name="Текст 2"/>
          <p:cNvSpPr>
            <a:spLocks noGrp="1"/>
          </p:cNvSpPr>
          <p:nvPr>
            <p:ph type="body" idx="19"/>
          </p:nvPr>
        </p:nvSpPr>
        <p:spPr>
          <a:xfrm>
            <a:off x="648000" y="3040200"/>
            <a:ext cx="5220000" cy="1130805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067DA-2A4A-4601-821D-BCDB4428C089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Шмуц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1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10" name="Текст 2"/>
          <p:cNvSpPr>
            <a:spLocks noGrp="1"/>
          </p:cNvSpPr>
          <p:nvPr>
            <p:ph type="body" idx="19"/>
          </p:nvPr>
        </p:nvSpPr>
        <p:spPr>
          <a:xfrm>
            <a:off x="648000" y="3040200"/>
            <a:ext cx="5220000" cy="1130805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9782D-D19E-4950-A8A5-AACDDDE1E38A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Титульный, заключите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 userDrawn="1"/>
        </p:nvSpPr>
        <p:spPr>
          <a:xfrm>
            <a:off x="417513" y="3152775"/>
            <a:ext cx="914400" cy="685800"/>
          </a:xfrm>
          <a:prstGeom prst="rect">
            <a:avLst/>
          </a:prstGeom>
        </p:spPr>
        <p:txBody>
          <a:bodyPr wrap="none" lIns="0" tIns="0" rIns="0" bIns="0" anchor="b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cap="all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7" name="Название 1"/>
          <p:cNvSpPr>
            <a:spLocks noGrp="1"/>
          </p:cNvSpPr>
          <p:nvPr>
            <p:ph type="title"/>
          </p:nvPr>
        </p:nvSpPr>
        <p:spPr>
          <a:xfrm>
            <a:off x="648000" y="1944000"/>
            <a:ext cx="5220000" cy="972000"/>
          </a:xfrm>
        </p:spPr>
        <p:txBody>
          <a:bodyPr/>
          <a:lstStyle/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заголовка</a:t>
            </a:r>
            <a:endParaRPr lang="en-US" dirty="0" smtClean="0"/>
          </a:p>
        </p:txBody>
      </p:sp>
      <p:sp>
        <p:nvSpPr>
          <p:cNvPr id="8" name="Текст 2"/>
          <p:cNvSpPr>
            <a:spLocks noGrp="1"/>
          </p:cNvSpPr>
          <p:nvPr>
            <p:ph type="body" idx="19"/>
          </p:nvPr>
        </p:nvSpPr>
        <p:spPr>
          <a:xfrm>
            <a:off x="648000" y="3039132"/>
            <a:ext cx="5220000" cy="1041911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 algn="l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7ECC257-3DFF-4499-A6B2-60736A4019A4}" type="datetime1">
              <a:rPr lang="ru-RU"/>
              <a:pPr>
                <a:defRPr/>
              </a:pPr>
              <a:t>10.12.2024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Титульный, заключительный лист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1"/>
          <p:cNvSpPr>
            <a:spLocks noGrp="1"/>
          </p:cNvSpPr>
          <p:nvPr>
            <p:ph type="title"/>
          </p:nvPr>
        </p:nvSpPr>
        <p:spPr>
          <a:xfrm>
            <a:off x="648000" y="1944000"/>
            <a:ext cx="5220000" cy="972000"/>
          </a:xfrm>
        </p:spPr>
        <p:txBody>
          <a:bodyPr/>
          <a:lstStyle/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заголовка</a:t>
            </a:r>
            <a:endParaRPr lang="en-US" dirty="0" smtClean="0"/>
          </a:p>
        </p:txBody>
      </p:sp>
      <p:sp>
        <p:nvSpPr>
          <p:cNvPr id="8" name="Текст 2"/>
          <p:cNvSpPr>
            <a:spLocks noGrp="1"/>
          </p:cNvSpPr>
          <p:nvPr>
            <p:ph type="body" idx="19"/>
          </p:nvPr>
        </p:nvSpPr>
        <p:spPr>
          <a:xfrm>
            <a:off x="648000" y="3039132"/>
            <a:ext cx="5220000" cy="1041911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 algn="l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BC1C2DD-A915-462C-817B-6142EF8CD6F2}" type="datetime1">
              <a:rPr lang="ru-RU"/>
              <a:pPr>
                <a:defRPr/>
              </a:pPr>
              <a:t>10.12.2024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Титульный, заключите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1"/>
          <p:cNvSpPr>
            <a:spLocks noGrp="1"/>
          </p:cNvSpPr>
          <p:nvPr>
            <p:ph type="title"/>
          </p:nvPr>
        </p:nvSpPr>
        <p:spPr>
          <a:xfrm>
            <a:off x="648000" y="1944000"/>
            <a:ext cx="5220000" cy="972000"/>
          </a:xfrm>
        </p:spPr>
        <p:txBody>
          <a:bodyPr/>
          <a:lstStyle/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заголовка</a:t>
            </a:r>
            <a:endParaRPr lang="en-US" dirty="0" smtClean="0"/>
          </a:p>
        </p:txBody>
      </p:sp>
      <p:sp>
        <p:nvSpPr>
          <p:cNvPr id="8" name="Текст 2"/>
          <p:cNvSpPr>
            <a:spLocks noGrp="1"/>
          </p:cNvSpPr>
          <p:nvPr>
            <p:ph type="body" idx="19"/>
          </p:nvPr>
        </p:nvSpPr>
        <p:spPr>
          <a:xfrm>
            <a:off x="648000" y="3039132"/>
            <a:ext cx="5220000" cy="1041911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 algn="l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FF34A29-2C00-46C2-9EAE-25854C787C68}" type="datetime1">
              <a:rPr lang="ru-RU"/>
              <a:pPr>
                <a:defRPr/>
              </a:pPr>
              <a:t>10.12.2024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Титульный, заключите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1"/>
          <p:cNvSpPr>
            <a:spLocks noGrp="1"/>
          </p:cNvSpPr>
          <p:nvPr>
            <p:ph type="title"/>
          </p:nvPr>
        </p:nvSpPr>
        <p:spPr>
          <a:xfrm>
            <a:off x="648000" y="1944000"/>
            <a:ext cx="5220000" cy="972000"/>
          </a:xfrm>
        </p:spPr>
        <p:txBody>
          <a:bodyPr/>
          <a:lstStyle/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заголовка</a:t>
            </a:r>
            <a:endParaRPr lang="en-US" dirty="0" smtClean="0"/>
          </a:p>
        </p:txBody>
      </p:sp>
      <p:sp>
        <p:nvSpPr>
          <p:cNvPr id="8" name="Текст 2"/>
          <p:cNvSpPr>
            <a:spLocks noGrp="1"/>
          </p:cNvSpPr>
          <p:nvPr>
            <p:ph type="body" idx="19"/>
          </p:nvPr>
        </p:nvSpPr>
        <p:spPr>
          <a:xfrm>
            <a:off x="648000" y="3039132"/>
            <a:ext cx="5220000" cy="1041911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 algn="l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04C2162-6EE5-4172-91AA-6F5361175555}" type="datetime1">
              <a:rPr lang="ru-RU"/>
              <a:pPr>
                <a:defRPr/>
              </a:pPr>
              <a:t>10.12.2024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Подзаголовок, текст, графи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648000" y="1689553"/>
            <a:ext cx="3852000" cy="2526218"/>
          </a:xfrm>
        </p:spPr>
        <p:txBody>
          <a:bodyPr tIns="36000"/>
          <a:lstStyle>
            <a:lvl1pPr marL="0" indent="0">
              <a:buNone/>
              <a:defRPr b="0" i="0" cap="none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ru-RU" dirty="0"/>
          </a:p>
        </p:txBody>
      </p:sp>
      <p:sp>
        <p:nvSpPr>
          <p:cNvPr id="11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7848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13" name="Текст 2"/>
          <p:cNvSpPr>
            <a:spLocks noGrp="1"/>
          </p:cNvSpPr>
          <p:nvPr>
            <p:ph type="body" idx="15"/>
          </p:nvPr>
        </p:nvSpPr>
        <p:spPr>
          <a:xfrm>
            <a:off x="648002" y="1352480"/>
            <a:ext cx="3851999" cy="337073"/>
          </a:xfrm>
        </p:spPr>
        <p:txBody>
          <a:bodyPr tIns="0"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14" name="Содержимое 2"/>
          <p:cNvSpPr>
            <a:spLocks noGrp="1"/>
          </p:cNvSpPr>
          <p:nvPr>
            <p:ph idx="16"/>
          </p:nvPr>
        </p:nvSpPr>
        <p:spPr>
          <a:xfrm>
            <a:off x="4644001" y="1689553"/>
            <a:ext cx="3852000" cy="2526218"/>
          </a:xfrm>
        </p:spPr>
        <p:txBody>
          <a:bodyPr tIns="36000"/>
          <a:lstStyle>
            <a:lvl1pPr marL="0" indent="0">
              <a:buNone/>
              <a:defRPr b="0" i="0" cap="none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ru-RU" dirty="0"/>
          </a:p>
        </p:txBody>
      </p:sp>
      <p:sp>
        <p:nvSpPr>
          <p:cNvPr id="15" name="Текст 2"/>
          <p:cNvSpPr>
            <a:spLocks noGrp="1"/>
          </p:cNvSpPr>
          <p:nvPr>
            <p:ph type="body" idx="17"/>
          </p:nvPr>
        </p:nvSpPr>
        <p:spPr>
          <a:xfrm>
            <a:off x="4644003" y="1352480"/>
            <a:ext cx="3851999" cy="337073"/>
          </a:xfrm>
        </p:spPr>
        <p:txBody>
          <a:bodyPr tIns="0"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77157-5F70-4318-838D-59532CDFC323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Титульный, заключите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1"/>
          <p:cNvSpPr>
            <a:spLocks noGrp="1"/>
          </p:cNvSpPr>
          <p:nvPr>
            <p:ph type="title"/>
          </p:nvPr>
        </p:nvSpPr>
        <p:spPr>
          <a:xfrm>
            <a:off x="648000" y="1944000"/>
            <a:ext cx="5220000" cy="972000"/>
          </a:xfrm>
        </p:spPr>
        <p:txBody>
          <a:bodyPr/>
          <a:lstStyle/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заголовка</a:t>
            </a:r>
            <a:endParaRPr lang="en-US" dirty="0" smtClean="0"/>
          </a:p>
        </p:txBody>
      </p:sp>
      <p:sp>
        <p:nvSpPr>
          <p:cNvPr id="8" name="Текст 2"/>
          <p:cNvSpPr>
            <a:spLocks noGrp="1"/>
          </p:cNvSpPr>
          <p:nvPr>
            <p:ph type="body" idx="19"/>
          </p:nvPr>
        </p:nvSpPr>
        <p:spPr>
          <a:xfrm>
            <a:off x="648000" y="3039132"/>
            <a:ext cx="5220000" cy="1041911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 algn="l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F212C1A-1AB1-44C5-9357-EC883D79E6CA}" type="datetime1">
              <a:rPr lang="ru-RU"/>
              <a:pPr>
                <a:defRPr/>
              </a:pPr>
              <a:t>10.12.2024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Титульный, заключите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 userDrawn="1"/>
        </p:nvSpPr>
        <p:spPr>
          <a:xfrm>
            <a:off x="779463" y="3152775"/>
            <a:ext cx="914400" cy="685800"/>
          </a:xfrm>
          <a:prstGeom prst="rect">
            <a:avLst/>
          </a:prstGeom>
        </p:spPr>
        <p:txBody>
          <a:bodyPr wrap="none" lIns="0" tIns="0" rIns="0" bIns="0" anchor="b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cap="all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8" name="Название 1"/>
          <p:cNvSpPr>
            <a:spLocks noGrp="1"/>
          </p:cNvSpPr>
          <p:nvPr>
            <p:ph type="title"/>
          </p:nvPr>
        </p:nvSpPr>
        <p:spPr>
          <a:xfrm>
            <a:off x="648000" y="1944000"/>
            <a:ext cx="5220000" cy="972000"/>
          </a:xfrm>
        </p:spPr>
        <p:txBody>
          <a:bodyPr/>
          <a:lstStyle/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заголовка</a:t>
            </a:r>
            <a:endParaRPr lang="en-US" dirty="0" smtClean="0"/>
          </a:p>
        </p:txBody>
      </p:sp>
      <p:sp>
        <p:nvSpPr>
          <p:cNvPr id="9" name="Текст 2"/>
          <p:cNvSpPr>
            <a:spLocks noGrp="1"/>
          </p:cNvSpPr>
          <p:nvPr>
            <p:ph type="body" idx="19"/>
          </p:nvPr>
        </p:nvSpPr>
        <p:spPr>
          <a:xfrm>
            <a:off x="648000" y="3039132"/>
            <a:ext cx="5220000" cy="1041911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 algn="l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04B2729-13A8-4D72-A777-E410512DEFF2}" type="datetime1">
              <a:rPr lang="ru-RU"/>
              <a:pPr>
                <a:defRPr/>
              </a:pPr>
              <a:t>10.12.2024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Титульный, заключите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1"/>
          <p:cNvSpPr>
            <a:spLocks noGrp="1"/>
          </p:cNvSpPr>
          <p:nvPr>
            <p:ph type="title"/>
          </p:nvPr>
        </p:nvSpPr>
        <p:spPr>
          <a:xfrm>
            <a:off x="648000" y="1944000"/>
            <a:ext cx="5220000" cy="972000"/>
          </a:xfrm>
        </p:spPr>
        <p:txBody>
          <a:bodyPr/>
          <a:lstStyle/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заголовка</a:t>
            </a:r>
            <a:endParaRPr lang="en-US" dirty="0" smtClean="0"/>
          </a:p>
        </p:txBody>
      </p:sp>
      <p:sp>
        <p:nvSpPr>
          <p:cNvPr id="8" name="Текст 2"/>
          <p:cNvSpPr>
            <a:spLocks noGrp="1"/>
          </p:cNvSpPr>
          <p:nvPr>
            <p:ph type="body" idx="19"/>
          </p:nvPr>
        </p:nvSpPr>
        <p:spPr>
          <a:xfrm>
            <a:off x="648000" y="3039132"/>
            <a:ext cx="5220000" cy="1041911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 algn="l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37CFC30-FA89-468F-9E09-76DCA7D68A14}" type="datetime1">
              <a:rPr lang="ru-RU"/>
              <a:pPr>
                <a:defRPr/>
              </a:pPr>
              <a:t>10.12.2024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Титульный, заключите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 userDrawn="1"/>
        </p:nvSpPr>
        <p:spPr>
          <a:xfrm>
            <a:off x="9548813" y="3998913"/>
            <a:ext cx="914400" cy="685800"/>
          </a:xfrm>
          <a:prstGeom prst="rect">
            <a:avLst/>
          </a:prstGeom>
        </p:spPr>
        <p:txBody>
          <a:bodyPr wrap="none" lIns="0" tIns="0" rIns="0" bIns="0" anchor="b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cap="all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1944000"/>
            <a:ext cx="5220000" cy="972000"/>
          </a:xfrm>
        </p:spPr>
        <p:txBody>
          <a:bodyPr/>
          <a:lstStyle/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заголовка</a:t>
            </a:r>
            <a:endParaRPr lang="en-US" dirty="0" smtClean="0"/>
          </a:p>
        </p:txBody>
      </p:sp>
      <p:sp>
        <p:nvSpPr>
          <p:cNvPr id="7" name="Текст 2"/>
          <p:cNvSpPr>
            <a:spLocks noGrp="1"/>
          </p:cNvSpPr>
          <p:nvPr>
            <p:ph type="body" idx="19"/>
          </p:nvPr>
        </p:nvSpPr>
        <p:spPr>
          <a:xfrm>
            <a:off x="648000" y="3039132"/>
            <a:ext cx="5220000" cy="1041911"/>
          </a:xfrm>
        </p:spPr>
        <p:txBody>
          <a:bodyPr tIns="0" anchor="t" anchorCtr="0"/>
          <a:lstStyle>
            <a:lvl1pPr marL="0" indent="0">
              <a:buNone/>
              <a:defRPr sz="1600" b="0" i="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 algn="l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FFC1387-7070-438E-87BE-F552E0EA2B90}" type="datetime1">
              <a:rPr lang="ru-RU"/>
              <a:pPr>
                <a:defRPr/>
              </a:pPr>
              <a:t>10.12.2024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,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7848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648000" y="1352480"/>
            <a:ext cx="4572000" cy="28632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10" name="Содержимое 2"/>
          <p:cNvSpPr>
            <a:spLocks noGrp="1"/>
          </p:cNvSpPr>
          <p:nvPr>
            <p:ph idx="16"/>
          </p:nvPr>
        </p:nvSpPr>
        <p:spPr>
          <a:xfrm>
            <a:off x="5868000" y="1689553"/>
            <a:ext cx="2628000" cy="2526218"/>
          </a:xfrm>
        </p:spPr>
        <p:txBody>
          <a:bodyPr tIns="36000"/>
          <a:lstStyle>
            <a:lvl1pPr marL="0" indent="0">
              <a:buNone/>
              <a:defRPr b="0" i="0" cap="none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type="body" idx="17"/>
          </p:nvPr>
        </p:nvSpPr>
        <p:spPr>
          <a:xfrm>
            <a:off x="5868000" y="1352481"/>
            <a:ext cx="2628000" cy="337073"/>
          </a:xfrm>
        </p:spPr>
        <p:txBody>
          <a:bodyPr tIns="0"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D2C01-7BB1-43E9-AA98-2A883BFC6BA7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, графика, малые пикт.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6552000" cy="97200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648000" y="1458001"/>
            <a:ext cx="6552000" cy="2757770"/>
          </a:xfrm>
        </p:spPr>
        <p:txBody>
          <a:bodyPr/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A7975-D06D-422B-A59C-B9235BB21072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дзаголовок, текст, графика, малые пикт.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6552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7" name="Содержимое 2"/>
          <p:cNvSpPr>
            <a:spLocks noGrp="1"/>
          </p:cNvSpPr>
          <p:nvPr>
            <p:ph idx="16"/>
          </p:nvPr>
        </p:nvSpPr>
        <p:spPr>
          <a:xfrm>
            <a:off x="648000" y="1689553"/>
            <a:ext cx="6552000" cy="2526218"/>
          </a:xfrm>
        </p:spPr>
        <p:txBody>
          <a:bodyPr tIns="36000"/>
          <a:lstStyle>
            <a:lvl1pPr marL="0" indent="0">
              <a:buNone/>
              <a:defRPr b="0" i="0" cap="none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ru-RU" dirty="0"/>
          </a:p>
        </p:txBody>
      </p:sp>
      <p:sp>
        <p:nvSpPr>
          <p:cNvPr id="8" name="Текст 2"/>
          <p:cNvSpPr>
            <a:spLocks noGrp="1"/>
          </p:cNvSpPr>
          <p:nvPr>
            <p:ph type="body" idx="17"/>
          </p:nvPr>
        </p:nvSpPr>
        <p:spPr>
          <a:xfrm>
            <a:off x="648000" y="1352481"/>
            <a:ext cx="6552000" cy="337073"/>
          </a:xfrm>
        </p:spPr>
        <p:txBody>
          <a:bodyPr tIns="0"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EDDAB-C025-432F-B23C-FE3A4BD63571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Текст + пиктограмм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97200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648000" y="1458001"/>
            <a:ext cx="5220000" cy="2757770"/>
          </a:xfrm>
        </p:spPr>
        <p:txBody>
          <a:bodyPr/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E918B-1D59-4FA1-A4F2-2E25AE9CFA00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Подзаголовок, текст + пикт.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8000" y="486000"/>
            <a:ext cx="5220000" cy="86648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9" name="Содержимое 2"/>
          <p:cNvSpPr>
            <a:spLocks noGrp="1"/>
          </p:cNvSpPr>
          <p:nvPr>
            <p:ph idx="18"/>
          </p:nvPr>
        </p:nvSpPr>
        <p:spPr>
          <a:xfrm>
            <a:off x="648000" y="1689553"/>
            <a:ext cx="5220000" cy="2526218"/>
          </a:xfrm>
        </p:spPr>
        <p:txBody>
          <a:bodyPr tIns="36000"/>
          <a:lstStyle>
            <a:lvl1pPr marL="0" indent="0">
              <a:buNone/>
              <a:defRPr b="0" i="0" cap="none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type="body" idx="19"/>
          </p:nvPr>
        </p:nvSpPr>
        <p:spPr>
          <a:xfrm>
            <a:off x="648000" y="1352481"/>
            <a:ext cx="5220000" cy="337073"/>
          </a:xfrm>
        </p:spPr>
        <p:txBody>
          <a:bodyPr tIns="0"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13F1E-2CE6-40CC-A02B-4D7483E90A97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Relationship Id="rId9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47700" y="485775"/>
            <a:ext cx="7848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  <a:endParaRPr lang="ru-RU" smtClean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7700" y="1457325"/>
            <a:ext cx="7848600" cy="2714625"/>
          </a:xfrm>
          <a:prstGeom prst="rect">
            <a:avLst/>
          </a:prstGeom>
        </p:spPr>
        <p:txBody>
          <a:bodyPr vert="horz" lIns="0" tIns="93600" rIns="0" bIns="0" rtlCol="0">
            <a:normAutofit/>
          </a:bodyPr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600700" y="4383088"/>
            <a:ext cx="2895600" cy="2746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1" dirty="0" err="1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7700" y="4383088"/>
            <a:ext cx="2133600" cy="2730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 cap="none" smtClea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AD120A-49AD-4711-AC13-C0DB71502CE9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662113" y="241300"/>
            <a:ext cx="914400" cy="685800"/>
          </a:xfrm>
          <a:prstGeom prst="rect">
            <a:avLst/>
          </a:prstGeom>
        </p:spPr>
        <p:txBody>
          <a:bodyPr wrap="none" lIns="0" tIns="0" rIns="0" bIns="0" anchor="b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cap="all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</p:sldLayoutIdLst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  <p:hf hdr="0"/>
  <p:txStyles>
    <p:titleStyle>
      <a:lvl1pPr algn="l" defTabSz="457200" rtl="0" fontAlgn="base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400" b="1" kern="1200" cap="all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000" b="1" kern="1200" cap="all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 bwMode="auto">
          <a:xfrm>
            <a:off x="647700" y="485775"/>
            <a:ext cx="7848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  <a:endParaRPr lang="ru-RU" smtClean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7700" y="1457325"/>
            <a:ext cx="7848600" cy="2714625"/>
          </a:xfrm>
          <a:prstGeom prst="rect">
            <a:avLst/>
          </a:prstGeom>
        </p:spPr>
        <p:txBody>
          <a:bodyPr vert="horz" lIns="0" tIns="93600" rIns="0" bIns="0" rtlCol="0">
            <a:normAutofit/>
          </a:bodyPr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600700" y="4383088"/>
            <a:ext cx="2895600" cy="2746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1" dirty="0" err="1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7700" y="4383088"/>
            <a:ext cx="2382838" cy="2730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 cap="none" smtClea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ABB792-A476-4015-820D-A732ACC48C9D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  <p:hf hdr="0"/>
  <p:txStyles>
    <p:titleStyle>
      <a:lvl1pPr algn="l" defTabSz="457200" rtl="0" fontAlgn="base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400" b="1" kern="1200" cap="all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000" b="1" kern="1200" cap="all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00" y="485775"/>
            <a:ext cx="7848600" cy="97155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7700" y="1457325"/>
            <a:ext cx="7848600" cy="2714625"/>
          </a:xfrm>
          <a:prstGeom prst="rect">
            <a:avLst/>
          </a:prstGeom>
        </p:spPr>
        <p:txBody>
          <a:bodyPr vert="horz" lIns="0" tIns="93600" rIns="0" bIns="0" rtlCol="0">
            <a:normAutofit/>
          </a:bodyPr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600700" y="4383088"/>
            <a:ext cx="2895600" cy="2746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1" dirty="0" err="1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7700" y="4383088"/>
            <a:ext cx="647700" cy="2730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 cap="none" smtClea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729A52-81F9-4DF0-9CB8-7AE55C3E168C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</p:sldLayoutIdLst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  <p:hf hdr="0"/>
  <p:txStyles>
    <p:titleStyle>
      <a:lvl1pPr algn="l" defTabSz="457200" rtl="0" fontAlgn="base">
        <a:spcBef>
          <a:spcPct val="0"/>
        </a:spcBef>
        <a:spcAft>
          <a:spcPct val="0"/>
        </a:spcAft>
        <a:defRPr sz="3000" b="1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400" b="1" kern="1200" cap="all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000" b="1" kern="1200" cap="all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00" y="485775"/>
            <a:ext cx="7848600" cy="97155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7700" y="1457325"/>
            <a:ext cx="7848600" cy="2714625"/>
          </a:xfrm>
          <a:prstGeom prst="rect">
            <a:avLst/>
          </a:prstGeom>
        </p:spPr>
        <p:txBody>
          <a:bodyPr vert="horz" lIns="0" tIns="93600" rIns="0" bIns="0" rtlCol="0">
            <a:normAutofit/>
          </a:bodyPr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600700" y="4383088"/>
            <a:ext cx="2895600" cy="2746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1" dirty="0" err="1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7700" y="4383088"/>
            <a:ext cx="647700" cy="2730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 cap="none" smtClea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7B6FAD-7AF9-4D08-8249-C82F63856A7F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</p:sldLayoutIdLst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  <p:hf hdr="0"/>
  <p:txStyles>
    <p:titleStyle>
      <a:lvl1pPr algn="l" defTabSz="457200" rtl="0" fontAlgn="base">
        <a:spcBef>
          <a:spcPct val="0"/>
        </a:spcBef>
        <a:spcAft>
          <a:spcPct val="0"/>
        </a:spcAft>
        <a:defRPr sz="3000" b="1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400" b="1" kern="1200" cap="all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000" b="1" kern="1200" cap="all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00" y="485775"/>
            <a:ext cx="7848600" cy="97155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7700" y="1457325"/>
            <a:ext cx="7848600" cy="2714625"/>
          </a:xfrm>
          <a:prstGeom prst="rect">
            <a:avLst/>
          </a:prstGeom>
        </p:spPr>
        <p:txBody>
          <a:bodyPr vert="horz" lIns="0" tIns="93600" rIns="0" bIns="0" rtlCol="0">
            <a:normAutofit/>
          </a:bodyPr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255713" y="4583113"/>
            <a:ext cx="914400" cy="685800"/>
          </a:xfrm>
          <a:prstGeom prst="rect">
            <a:avLst/>
          </a:prstGeom>
        </p:spPr>
        <p:txBody>
          <a:bodyPr wrap="none" lIns="0" tIns="0" rIns="0" bIns="0" anchor="b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cap="all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35025" y="4573588"/>
            <a:ext cx="914400" cy="685800"/>
          </a:xfrm>
          <a:prstGeom prst="rect">
            <a:avLst/>
          </a:prstGeom>
        </p:spPr>
        <p:txBody>
          <a:bodyPr wrap="none" lIns="0" tIns="0" rIns="0" bIns="0" anchor="b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cap="all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11" name="Дата 3"/>
          <p:cNvSpPr>
            <a:spLocks noGrp="1"/>
          </p:cNvSpPr>
          <p:nvPr>
            <p:ph type="dt" sz="half" idx="2"/>
          </p:nvPr>
        </p:nvSpPr>
        <p:spPr>
          <a:xfrm>
            <a:off x="647700" y="4383088"/>
            <a:ext cx="2133600" cy="2746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EAB7F7-32E1-48B1-AF2F-0732B4E70CB5}" type="datetime1">
              <a:rPr lang="ru-RU"/>
              <a:pPr>
                <a:defRPr/>
              </a:pPr>
              <a:t>10.12.2024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600700" y="4383088"/>
            <a:ext cx="2895600" cy="2746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1" dirty="0" err="1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l-PL"/>
              <a:t>www.сайт.ru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</p:sldLayoutIdLst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  <p:hf hdr="0"/>
  <p:txStyles>
    <p:titleStyle>
      <a:lvl1pPr algn="l" defTabSz="457200" rtl="0" fontAlgn="base">
        <a:spcBef>
          <a:spcPct val="0"/>
        </a:spcBef>
        <a:spcAft>
          <a:spcPct val="0"/>
        </a:spcAft>
        <a:defRPr sz="3000" b="1" kern="1200" cap="all">
          <a:solidFill>
            <a:schemeClr val="bg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400" b="1" kern="1200" cap="all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000" b="1" kern="1200" cap="all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3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499"/>
                    </a14:imgEffect>
                    <a14:imgEffect>
                      <a14:saturation sat="7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Нижний колонтитул 2"/>
          <p:cNvSpPr>
            <a:spLocks noGrp="1"/>
          </p:cNvSpPr>
          <p:nvPr>
            <p:ph type="ftr" sz="quarter" idx="2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Arial" charset="0"/>
              </a:rPr>
              <a:t>mfc47</a:t>
            </a:r>
            <a:r>
              <a:rPr lang="pl-PL" dirty="0">
                <a:solidFill>
                  <a:schemeClr val="accent1">
                    <a:lumMod val="40000"/>
                    <a:lumOff val="60000"/>
                  </a:schemeClr>
                </a:solidFill>
                <a:cs typeface="Arial" charset="0"/>
              </a:rPr>
              <a:t>.ru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  <a:cs typeface="Arial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idx="19"/>
          </p:nvPr>
        </p:nvSpPr>
        <p:spPr>
          <a:xfrm>
            <a:off x="647700" y="1891081"/>
            <a:ext cx="5821363" cy="2922588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Arial"/>
              <a:buNone/>
              <a:defRPr/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Анализ реализации задачи</a:t>
            </a:r>
          </a:p>
          <a:p>
            <a:pPr algn="ctr" fontAlgn="auto">
              <a:spcAft>
                <a:spcPts val="0"/>
              </a:spcAft>
              <a:buFont typeface="Arial"/>
              <a:buNone/>
              <a:defRPr/>
            </a:pPr>
            <a:endParaRPr lang="ru-RU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«Перевод </a:t>
            </a:r>
            <a:r>
              <a:rPr lang="ru-RU" sz="3200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органов местного самоуправления на </a:t>
            </a:r>
            <a:r>
              <a:rPr lang="ru-RU" sz="320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работу </a:t>
            </a:r>
            <a:br>
              <a:rPr lang="ru-RU" sz="320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с МФЦ </a:t>
            </a:r>
            <a:r>
              <a:rPr lang="ru-RU" sz="3200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в формате </a:t>
            </a:r>
            <a:r>
              <a:rPr lang="ru-RU" sz="320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ЭДО»</a:t>
            </a:r>
            <a:endParaRPr lang="ru-RU" sz="2000" dirty="0" smtClean="0"/>
          </a:p>
          <a:p>
            <a:pPr algn="ctr" fontAlgn="auto">
              <a:spcAft>
                <a:spcPts val="0"/>
              </a:spcAft>
              <a:buFont typeface="Arial"/>
              <a:buNone/>
              <a:defRPr/>
            </a:pPr>
            <a:endParaRPr lang="ru-RU" sz="20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 typeface="Arial"/>
              <a:buNone/>
              <a:defRPr/>
            </a:pPr>
            <a:r>
              <a:rPr lang="ru-RU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20</a:t>
            </a: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24 </a:t>
            </a:r>
            <a:r>
              <a:rPr lang="ru-RU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г.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3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4921" y="1309144"/>
            <a:ext cx="7251405" cy="349677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endParaRPr lang="ru-RU" sz="4000" dirty="0" smtClean="0">
              <a:solidFill>
                <a:schemeClr val="tx2"/>
              </a:solidFill>
            </a:endParaRPr>
          </a:p>
          <a:p>
            <a:pPr algn="ctr">
              <a:buNone/>
            </a:pPr>
            <a:endParaRPr lang="en-US" sz="4000" dirty="0" smtClean="0">
              <a:solidFill>
                <a:schemeClr val="tx2"/>
              </a:solidFill>
            </a:endParaRPr>
          </a:p>
          <a:p>
            <a:pPr algn="ctr">
              <a:buNone/>
            </a:pPr>
            <a:endParaRPr lang="ru-RU" sz="40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sz="1500" b="0" cap="none" dirty="0" smtClean="0">
              <a:solidFill>
                <a:schemeClr val="tx2"/>
              </a:solidFill>
            </a:endParaRPr>
          </a:p>
          <a:p>
            <a:pPr algn="ctr">
              <a:buNone/>
            </a:pPr>
            <a:endParaRPr lang="ru-RU" sz="1500" b="0" cap="none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mfc47</a:t>
            </a:r>
            <a:r>
              <a:rPr lang="pl-PL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.ru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45" y="-937604"/>
            <a:ext cx="8402810" cy="6162730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27738" y="284404"/>
            <a:ext cx="3570805" cy="140971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МФЦ Ленинградской области это</a:t>
            </a:r>
            <a:r>
              <a:rPr lang="ru-RU" sz="14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37 – площадок МФЦ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128 </a:t>
            </a:r>
            <a:r>
              <a:rPr lang="ru-RU" sz="1400" dirty="0">
                <a:solidFill>
                  <a:schemeClr val="tx1"/>
                </a:solidFill>
              </a:rPr>
              <a:t>– удаленных рабочих </a:t>
            </a:r>
            <a:r>
              <a:rPr lang="ru-RU" sz="1400" dirty="0" smtClean="0">
                <a:solidFill>
                  <a:schemeClr val="tx1"/>
                </a:solidFill>
              </a:rPr>
              <a:t>мест (ТОСП)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567 </a:t>
            </a:r>
            <a:r>
              <a:rPr lang="ru-RU" sz="1400" dirty="0">
                <a:solidFill>
                  <a:schemeClr val="tx1"/>
                </a:solidFill>
              </a:rPr>
              <a:t>– </a:t>
            </a:r>
            <a:r>
              <a:rPr lang="ru-RU" sz="1400" dirty="0" smtClean="0">
                <a:solidFill>
                  <a:schemeClr val="tx1"/>
                </a:solidFill>
              </a:rPr>
              <a:t>окон </a:t>
            </a:r>
            <a:r>
              <a:rPr lang="ru-RU" sz="1400" dirty="0">
                <a:solidFill>
                  <a:schemeClr val="tx1"/>
                </a:solidFill>
              </a:rPr>
              <a:t>обслуживания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27738" y="2143761"/>
            <a:ext cx="3570805" cy="2814320"/>
          </a:xfrm>
          <a:prstGeom prst="roundRect">
            <a:avLst/>
          </a:prstGeom>
          <a:solidFill>
            <a:schemeClr val="tx1">
              <a:lumMod val="20000"/>
              <a:lumOff val="80000"/>
              <a:alpha val="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МФЦ оказывает 74 типовые муниципальные услуги </a:t>
            </a:r>
          </a:p>
          <a:p>
            <a:pPr algn="ctr"/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b="1" dirty="0" smtClean="0">
                <a:solidFill>
                  <a:schemeClr val="tx1"/>
                </a:solidFill>
              </a:rPr>
              <a:t>158</a:t>
            </a:r>
            <a:r>
              <a:rPr lang="ru-RU" sz="1400" dirty="0" smtClean="0">
                <a:solidFill>
                  <a:schemeClr val="tx1"/>
                </a:solidFill>
              </a:rPr>
              <a:t> соглашений </a:t>
            </a:r>
            <a:r>
              <a:rPr lang="ru-RU" sz="1400" dirty="0">
                <a:solidFill>
                  <a:schemeClr val="tx1"/>
                </a:solidFill>
              </a:rPr>
              <a:t>о </a:t>
            </a:r>
            <a:r>
              <a:rPr lang="ru-RU" sz="1400" dirty="0" smtClean="0">
                <a:solidFill>
                  <a:schemeClr val="tx1"/>
                </a:solidFill>
              </a:rPr>
              <a:t>взаимодействии,  предусматривающих ЭДО, заключено между МФЦ и ОМСУ;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49%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муниципальных услуг переведено в ЭДО (полный, частичный)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3233146" y="1837840"/>
            <a:ext cx="2367554" cy="802657"/>
          </a:xfrm>
          <a:prstGeom prst="wedgeRoundRectCallout">
            <a:avLst>
              <a:gd name="adj1" fmla="val -42559"/>
              <a:gd name="adj2" fmla="val 66403"/>
              <a:gd name="adj3" fmla="val 16667"/>
            </a:avLst>
          </a:prstGeom>
          <a:solidFill>
            <a:schemeClr val="accent5">
              <a:lumMod val="20000"/>
              <a:lumOff val="80000"/>
              <a:alpha val="94000"/>
            </a:schemeClr>
          </a:solidFill>
          <a:ln w="12700">
            <a:solidFill>
              <a:schemeClr val="dk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52 </a:t>
            </a:r>
            <a:r>
              <a:rPr lang="ru-RU" sz="1400" dirty="0" err="1" smtClean="0"/>
              <a:t>мун</a:t>
            </a:r>
            <a:r>
              <a:rPr lang="ru-RU" sz="1400" dirty="0" smtClean="0"/>
              <a:t>. услуги из 74 типовых реализованы в АИС </a:t>
            </a:r>
            <a:r>
              <a:rPr lang="ru-RU" sz="1400" dirty="0" err="1" smtClean="0"/>
              <a:t>Межвед</a:t>
            </a:r>
            <a:r>
              <a:rPr lang="ru-RU" sz="1400" dirty="0" smtClean="0"/>
              <a:t> ЛО</a:t>
            </a:r>
            <a:endParaRPr lang="ru-RU" sz="1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61410" y="2852696"/>
            <a:ext cx="2041450" cy="33516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94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34 услуги – полный ЭДО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61410" y="3239028"/>
            <a:ext cx="2041450" cy="99370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94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18 услуг – частичный ЭДО (некоторые виды документов передаются на бумаге)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34493" y="284405"/>
            <a:ext cx="3274828" cy="4734162"/>
          </a:xfrm>
          <a:prstGeom prst="roundRect">
            <a:avLst/>
          </a:prstGeom>
          <a:solidFill>
            <a:schemeClr val="tx2">
              <a:lumMod val="20000"/>
              <a:lumOff val="80000"/>
              <a:alpha val="72000"/>
            </a:schemeClr>
          </a:solidFill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tx2"/>
                </a:solidFill>
              </a:rPr>
              <a:t>Положительный эффект:</a:t>
            </a:r>
          </a:p>
          <a:p>
            <a:endParaRPr lang="ru-RU" sz="1300" dirty="0" smtClean="0">
              <a:solidFill>
                <a:schemeClr val="tx2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  <a:tabLst>
                <a:tab pos="2424113" algn="l"/>
              </a:tabLst>
            </a:pPr>
            <a:r>
              <a:rPr lang="ru-RU" sz="1300" dirty="0" smtClean="0">
                <a:solidFill>
                  <a:schemeClr val="tx2"/>
                </a:solidFill>
              </a:rPr>
              <a:t>Исключена курьерская доставка документов в ОМСУ – оптимизирована логистика;</a:t>
            </a:r>
          </a:p>
          <a:p>
            <a:pPr>
              <a:tabLst>
                <a:tab pos="2424113" algn="l"/>
              </a:tabLst>
            </a:pPr>
            <a:endParaRPr lang="ru-RU" sz="1300" dirty="0" smtClean="0">
              <a:solidFill>
                <a:schemeClr val="tx2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  <a:tabLst>
                <a:tab pos="2424113" algn="l"/>
              </a:tabLst>
            </a:pPr>
            <a:r>
              <a:rPr lang="ru-RU" sz="1300" dirty="0" smtClean="0">
                <a:solidFill>
                  <a:schemeClr val="tx2"/>
                </a:solidFill>
              </a:rPr>
              <a:t>Упрощена система хранения и утилизации невостребованных документов (хранение </a:t>
            </a:r>
            <a:r>
              <a:rPr lang="ru-RU" sz="1300" dirty="0">
                <a:solidFill>
                  <a:schemeClr val="tx2"/>
                </a:solidFill>
              </a:rPr>
              <a:t>результатов в электронном </a:t>
            </a:r>
            <a:r>
              <a:rPr lang="ru-RU" sz="1300" dirty="0" smtClean="0">
                <a:solidFill>
                  <a:schemeClr val="tx2"/>
                </a:solidFill>
              </a:rPr>
              <a:t>виде)</a:t>
            </a:r>
          </a:p>
          <a:p>
            <a:pPr>
              <a:tabLst>
                <a:tab pos="2424113" algn="l"/>
              </a:tabLst>
            </a:pPr>
            <a:endParaRPr lang="ru-RU" sz="1300" dirty="0" smtClean="0">
              <a:solidFill>
                <a:schemeClr val="tx2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  <a:tabLst>
                <a:tab pos="2424113" algn="l"/>
              </a:tabLst>
            </a:pPr>
            <a:r>
              <a:rPr lang="ru-RU" sz="1300" dirty="0" smtClean="0">
                <a:solidFill>
                  <a:schemeClr val="tx2"/>
                </a:solidFill>
              </a:rPr>
              <a:t>Минус 4 дня в общий срок оказания услуги – повышен уровень удовлетворенности заявителей;</a:t>
            </a:r>
          </a:p>
          <a:p>
            <a:pPr>
              <a:tabLst>
                <a:tab pos="2424113" algn="l"/>
              </a:tabLst>
            </a:pPr>
            <a:endParaRPr lang="ru-RU" sz="1300" dirty="0" smtClean="0">
              <a:solidFill>
                <a:schemeClr val="tx2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  <a:tabLst>
                <a:tab pos="2424113" algn="l"/>
              </a:tabLst>
            </a:pPr>
            <a:r>
              <a:rPr lang="ru-RU" sz="1300" dirty="0" smtClean="0">
                <a:solidFill>
                  <a:schemeClr val="tx2"/>
                </a:solidFill>
              </a:rPr>
              <a:t>Оперативное отслеживание этапов предоставления услуги и поступления результата – эффективное информирование заявителя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4375"/>
    </mc:Choice>
    <mc:Fallback xmlns="">
      <p:transition advTm="1437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2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Заголовок 1"/>
          <p:cNvSpPr>
            <a:spLocks noGrp="1"/>
          </p:cNvSpPr>
          <p:nvPr>
            <p:ph type="title"/>
          </p:nvPr>
        </p:nvSpPr>
        <p:spPr>
          <a:xfrm>
            <a:off x="647700" y="372360"/>
            <a:ext cx="7594600" cy="861017"/>
          </a:xfrm>
        </p:spPr>
        <p:txBody>
          <a:bodyPr/>
          <a:lstStyle/>
          <a:p>
            <a:pPr algn="ctr"/>
            <a:r>
              <a:rPr lang="ru-RU" sz="2600" dirty="0" smtClean="0"/>
              <a:t>ОМСУ, перешедшие и не перешедшие на ЭДО с МФЦ</a:t>
            </a:r>
          </a:p>
        </p:txBody>
      </p:sp>
      <p:sp>
        <p:nvSpPr>
          <p:cNvPr id="58370" name="Нижний колонтитул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Arial" charset="0"/>
              </a:rPr>
              <a:t>mfc47</a:t>
            </a:r>
            <a:r>
              <a:rPr lang="pl-PL" dirty="0">
                <a:solidFill>
                  <a:schemeClr val="accent1">
                    <a:lumMod val="40000"/>
                    <a:lumOff val="60000"/>
                  </a:schemeClr>
                </a:solidFill>
                <a:cs typeface="Arial" charset="0"/>
              </a:rPr>
              <a:t>.ru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  <a:cs typeface="Arial" charset="0"/>
            </a:endParaRPr>
          </a:p>
        </p:txBody>
      </p:sp>
      <p:sp>
        <p:nvSpPr>
          <p:cNvPr id="58371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B20DE6-D8E8-4054-9F2E-8F6CC71216C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>
              <a:cs typeface="Arial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79721" y="1373988"/>
            <a:ext cx="3452037" cy="3518138"/>
          </a:xfrm>
          <a:prstGeom prst="roundRect">
            <a:avLst/>
          </a:prstGeom>
          <a:solidFill>
            <a:schemeClr val="tx1">
              <a:lumMod val="20000"/>
              <a:lumOff val="80000"/>
              <a:alpha val="66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/>
            <a:endParaRPr lang="ru-RU" sz="1300" dirty="0" smtClean="0">
              <a:solidFill>
                <a:schemeClr val="tx2"/>
              </a:solidFill>
            </a:endParaRPr>
          </a:p>
          <a:p>
            <a:r>
              <a:rPr lang="ru-RU" sz="1300" b="1" dirty="0" smtClean="0">
                <a:solidFill>
                  <a:schemeClr val="tx2"/>
                </a:solidFill>
              </a:rPr>
              <a:t>Не выявлены проблемы при реализации ЭДО (заключены соглашения, ЭДО работает)</a:t>
            </a:r>
          </a:p>
          <a:p>
            <a:endParaRPr lang="ru-RU" sz="1300" b="1" dirty="0" smtClean="0">
              <a:solidFill>
                <a:schemeClr val="tx2"/>
              </a:solidFill>
            </a:endParaRPr>
          </a:p>
          <a:p>
            <a:pPr marL="177800" indent="-177800">
              <a:buFont typeface="Courier New" panose="02070309020205020404" pitchFamily="49" charset="0"/>
              <a:buChar char="o"/>
            </a:pPr>
            <a:r>
              <a:rPr lang="ru-RU" sz="1300" dirty="0" err="1" smtClean="0">
                <a:solidFill>
                  <a:schemeClr val="tx2"/>
                </a:solidFill>
              </a:rPr>
              <a:t>Бокситогорский</a:t>
            </a:r>
            <a:r>
              <a:rPr lang="ru-RU" sz="1300" dirty="0" smtClean="0">
                <a:solidFill>
                  <a:schemeClr val="tx2"/>
                </a:solidFill>
              </a:rPr>
              <a:t> район </a:t>
            </a:r>
          </a:p>
          <a:p>
            <a:pPr marL="177800" indent="-177800">
              <a:buFont typeface="Courier New" panose="02070309020205020404" pitchFamily="49" charset="0"/>
              <a:buChar char="o"/>
            </a:pPr>
            <a:r>
              <a:rPr lang="ru-RU" sz="1300" dirty="0" smtClean="0">
                <a:solidFill>
                  <a:schemeClr val="tx2"/>
                </a:solidFill>
              </a:rPr>
              <a:t>Тихвинский район</a:t>
            </a:r>
          </a:p>
          <a:p>
            <a:pPr marL="177800" indent="-177800">
              <a:buFont typeface="Courier New" panose="02070309020205020404" pitchFamily="49" charset="0"/>
              <a:buChar char="o"/>
            </a:pPr>
            <a:r>
              <a:rPr lang="ru-RU" sz="1300" dirty="0" err="1" smtClean="0">
                <a:solidFill>
                  <a:schemeClr val="tx2"/>
                </a:solidFill>
              </a:rPr>
              <a:t>Волосовский</a:t>
            </a:r>
            <a:r>
              <a:rPr lang="ru-RU" sz="1300" dirty="0" smtClean="0">
                <a:solidFill>
                  <a:schemeClr val="tx2"/>
                </a:solidFill>
              </a:rPr>
              <a:t> район</a:t>
            </a:r>
          </a:p>
          <a:p>
            <a:pPr marL="177800" indent="-177800">
              <a:buFont typeface="Courier New" panose="02070309020205020404" pitchFamily="49" charset="0"/>
              <a:buChar char="o"/>
            </a:pPr>
            <a:r>
              <a:rPr lang="ru-RU" sz="1300" dirty="0" err="1" smtClean="0">
                <a:solidFill>
                  <a:schemeClr val="tx2"/>
                </a:solidFill>
              </a:rPr>
              <a:t>Тосненский</a:t>
            </a:r>
            <a:r>
              <a:rPr lang="ru-RU" sz="1300" dirty="0" smtClean="0">
                <a:solidFill>
                  <a:schemeClr val="tx2"/>
                </a:solidFill>
              </a:rPr>
              <a:t> район</a:t>
            </a:r>
          </a:p>
          <a:p>
            <a:pPr marL="177800" indent="-177800">
              <a:buFont typeface="Courier New" panose="02070309020205020404" pitchFamily="49" charset="0"/>
              <a:buChar char="o"/>
            </a:pPr>
            <a:r>
              <a:rPr lang="ru-RU" sz="1300" dirty="0" err="1" smtClean="0">
                <a:solidFill>
                  <a:schemeClr val="tx2"/>
                </a:solidFill>
              </a:rPr>
              <a:t>Подпорожский</a:t>
            </a:r>
            <a:r>
              <a:rPr lang="ru-RU" sz="1300" dirty="0" smtClean="0">
                <a:solidFill>
                  <a:schemeClr val="tx2"/>
                </a:solidFill>
              </a:rPr>
              <a:t> район</a:t>
            </a:r>
          </a:p>
          <a:p>
            <a:pPr marL="177800" indent="-177800">
              <a:buFont typeface="Courier New" panose="02070309020205020404" pitchFamily="49" charset="0"/>
              <a:buChar char="o"/>
            </a:pPr>
            <a:r>
              <a:rPr lang="ru-RU" sz="1300" dirty="0" err="1" smtClean="0">
                <a:solidFill>
                  <a:schemeClr val="tx2"/>
                </a:solidFill>
              </a:rPr>
              <a:t>Лодейнопольский</a:t>
            </a:r>
            <a:r>
              <a:rPr lang="ru-RU" sz="1300" dirty="0" smtClean="0">
                <a:solidFill>
                  <a:schemeClr val="tx2"/>
                </a:solidFill>
              </a:rPr>
              <a:t> район</a:t>
            </a:r>
          </a:p>
          <a:p>
            <a:pPr marL="177800" indent="-177800">
              <a:buFont typeface="Courier New" panose="02070309020205020404" pitchFamily="49" charset="0"/>
              <a:buChar char="o"/>
            </a:pPr>
            <a:r>
              <a:rPr lang="ru-RU" sz="1300" dirty="0">
                <a:solidFill>
                  <a:schemeClr val="tx2"/>
                </a:solidFill>
              </a:rPr>
              <a:t>Ломоносовский район</a:t>
            </a:r>
          </a:p>
          <a:p>
            <a:endParaRPr lang="ru-RU" sz="1400" dirty="0" smtClean="0">
              <a:solidFill>
                <a:schemeClr val="tx2"/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sz="1400" dirty="0" smtClean="0">
              <a:solidFill>
                <a:schemeClr val="tx2"/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sz="1400" dirty="0" smtClean="0">
              <a:solidFill>
                <a:schemeClr val="tx2"/>
              </a:solidFill>
            </a:endParaRPr>
          </a:p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960974" y="1373988"/>
            <a:ext cx="3452037" cy="3573696"/>
          </a:xfrm>
          <a:prstGeom prst="roundRect">
            <a:avLst/>
          </a:prstGeom>
          <a:solidFill>
            <a:schemeClr val="tx1">
              <a:lumMod val="20000"/>
              <a:lumOff val="80000"/>
              <a:alpha val="66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300" dirty="0" smtClean="0">
              <a:solidFill>
                <a:schemeClr val="tx2"/>
              </a:solidFill>
            </a:endParaRPr>
          </a:p>
          <a:p>
            <a:r>
              <a:rPr lang="ru-RU" sz="1300" b="1" dirty="0" smtClean="0">
                <a:solidFill>
                  <a:schemeClr val="tx2"/>
                </a:solidFill>
              </a:rPr>
              <a:t>Не заключили соглашения с МФЦ на ЭДО </a:t>
            </a:r>
            <a:r>
              <a:rPr lang="ru-RU" sz="1200" dirty="0" smtClean="0">
                <a:solidFill>
                  <a:schemeClr val="tx2"/>
                </a:solidFill>
              </a:rPr>
              <a:t>(затянут процесс подписания подготовленных МФЦ проектов соглашений с сентября-ноября):</a:t>
            </a:r>
          </a:p>
          <a:p>
            <a:endParaRPr lang="ru-RU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ru-RU" sz="1200" dirty="0" err="1" smtClean="0">
                <a:solidFill>
                  <a:schemeClr val="tx2"/>
                </a:solidFill>
              </a:rPr>
              <a:t>Заневское</a:t>
            </a:r>
            <a:r>
              <a:rPr lang="ru-RU" sz="1200" dirty="0" smtClean="0">
                <a:solidFill>
                  <a:schemeClr val="tx2"/>
                </a:solidFill>
              </a:rPr>
              <a:t> ГП, </a:t>
            </a:r>
            <a:r>
              <a:rPr lang="ru-RU" sz="1200" dirty="0" err="1" smtClean="0">
                <a:solidFill>
                  <a:schemeClr val="tx2"/>
                </a:solidFill>
              </a:rPr>
              <a:t>Кузьмоловское</a:t>
            </a:r>
            <a:r>
              <a:rPr lang="ru-RU" sz="1200" dirty="0" smtClean="0">
                <a:solidFill>
                  <a:schemeClr val="tx2"/>
                </a:solidFill>
              </a:rPr>
              <a:t> ГП, </a:t>
            </a:r>
            <a:r>
              <a:rPr lang="ru-RU" sz="1200" dirty="0" err="1" smtClean="0">
                <a:solidFill>
                  <a:schemeClr val="tx2"/>
                </a:solidFill>
              </a:rPr>
              <a:t>Куйвозовское</a:t>
            </a:r>
            <a:r>
              <a:rPr lang="ru-RU" sz="1200" dirty="0" smtClean="0">
                <a:solidFill>
                  <a:schemeClr val="tx2"/>
                </a:solidFill>
              </a:rPr>
              <a:t> СП, </a:t>
            </a:r>
            <a:r>
              <a:rPr lang="ru-RU" sz="1200" dirty="0" err="1" smtClean="0">
                <a:solidFill>
                  <a:schemeClr val="tx2"/>
                </a:solidFill>
              </a:rPr>
              <a:t>Юкковское</a:t>
            </a:r>
            <a:r>
              <a:rPr lang="ru-RU" sz="1200" dirty="0" smtClean="0">
                <a:solidFill>
                  <a:schemeClr val="tx2"/>
                </a:solidFill>
              </a:rPr>
              <a:t> СП, Свердловское ГП (Всеволожский район)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ru-RU" sz="1200" dirty="0" err="1" smtClean="0">
                <a:solidFill>
                  <a:schemeClr val="tx2"/>
                </a:solidFill>
              </a:rPr>
              <a:t>Светогорское</a:t>
            </a:r>
            <a:r>
              <a:rPr lang="ru-RU" sz="1200" dirty="0" smtClean="0">
                <a:solidFill>
                  <a:schemeClr val="tx2"/>
                </a:solidFill>
              </a:rPr>
              <a:t> ГП, Рощинское ГП (Выборгский район)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ru-RU" sz="1200" dirty="0" err="1" smtClean="0">
                <a:solidFill>
                  <a:schemeClr val="tx2"/>
                </a:solidFill>
              </a:rPr>
              <a:t>Новоладожское</a:t>
            </a:r>
            <a:r>
              <a:rPr lang="ru-RU" sz="1200" dirty="0" smtClean="0">
                <a:solidFill>
                  <a:schemeClr val="tx2"/>
                </a:solidFill>
              </a:rPr>
              <a:t> ГП (</a:t>
            </a:r>
            <a:r>
              <a:rPr lang="ru-RU" sz="1200" dirty="0" err="1" smtClean="0">
                <a:solidFill>
                  <a:schemeClr val="tx2"/>
                </a:solidFill>
              </a:rPr>
              <a:t>Волховский</a:t>
            </a:r>
            <a:r>
              <a:rPr lang="ru-RU" sz="1200" dirty="0" smtClean="0">
                <a:solidFill>
                  <a:schemeClr val="tx2"/>
                </a:solidFill>
              </a:rPr>
              <a:t> МР)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ru-RU" sz="1200" dirty="0" err="1" smtClean="0">
                <a:solidFill>
                  <a:schemeClr val="tx2"/>
                </a:solidFill>
              </a:rPr>
              <a:t>Мгинское</a:t>
            </a:r>
            <a:r>
              <a:rPr lang="ru-RU" sz="1200" dirty="0" smtClean="0">
                <a:solidFill>
                  <a:schemeClr val="tx2"/>
                </a:solidFill>
              </a:rPr>
              <a:t> ГП, </a:t>
            </a:r>
            <a:r>
              <a:rPr lang="ru-RU" sz="1200" dirty="0" err="1" smtClean="0">
                <a:solidFill>
                  <a:schemeClr val="tx2"/>
                </a:solidFill>
              </a:rPr>
              <a:t>Назиевское</a:t>
            </a:r>
            <a:r>
              <a:rPr lang="ru-RU" sz="1200" dirty="0" smtClean="0">
                <a:solidFill>
                  <a:schemeClr val="tx2"/>
                </a:solidFill>
              </a:rPr>
              <a:t> ГП (Кировский район)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ru-RU" sz="1200" dirty="0" smtClean="0">
                <a:solidFill>
                  <a:schemeClr val="tx2"/>
                </a:solidFill>
              </a:rPr>
              <a:t>Запорожское СП (</a:t>
            </a:r>
            <a:r>
              <a:rPr lang="ru-RU" sz="1200" dirty="0" err="1" smtClean="0">
                <a:solidFill>
                  <a:schemeClr val="tx2"/>
                </a:solidFill>
              </a:rPr>
              <a:t>Приозерский</a:t>
            </a:r>
            <a:r>
              <a:rPr lang="ru-RU" sz="1200" dirty="0" smtClean="0">
                <a:solidFill>
                  <a:schemeClr val="tx2"/>
                </a:solidFill>
              </a:rPr>
              <a:t> район)</a:t>
            </a:r>
          </a:p>
          <a:p>
            <a:pPr algn="ctr"/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746" y="1135110"/>
            <a:ext cx="742012" cy="7641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48" y="1135110"/>
            <a:ext cx="763326" cy="8032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4750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3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Заголовок 1"/>
          <p:cNvSpPr>
            <a:spLocks noGrp="1"/>
          </p:cNvSpPr>
          <p:nvPr>
            <p:ph type="title"/>
          </p:nvPr>
        </p:nvSpPr>
        <p:spPr>
          <a:xfrm>
            <a:off x="93046" y="619523"/>
            <a:ext cx="4211376" cy="56356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200" dirty="0" smtClean="0"/>
              <a:t>В администрации не установлена АИС </a:t>
            </a:r>
            <a:r>
              <a:rPr lang="ru-RU" sz="1200" dirty="0" err="1" smtClean="0"/>
              <a:t>Межвед</a:t>
            </a:r>
            <a:r>
              <a:rPr lang="ru-RU" sz="1200" dirty="0" smtClean="0"/>
              <a:t> ЛО либо нет учетных записей сотрудников</a:t>
            </a:r>
            <a:br>
              <a:rPr lang="ru-RU" sz="1200" dirty="0" smtClean="0"/>
            </a:br>
            <a:endParaRPr lang="ru-RU" sz="1200" dirty="0" smtClean="0"/>
          </a:p>
        </p:txBody>
      </p:sp>
      <p:sp>
        <p:nvSpPr>
          <p:cNvPr id="54274" name="Нижний колонтитул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Arial" charset="0"/>
              </a:rPr>
              <a:t>mfc47</a:t>
            </a:r>
            <a:r>
              <a:rPr lang="pl-PL" dirty="0">
                <a:solidFill>
                  <a:schemeClr val="accent1">
                    <a:lumMod val="40000"/>
                    <a:lumOff val="60000"/>
                  </a:schemeClr>
                </a:solidFill>
                <a:cs typeface="Arial" charset="0"/>
              </a:rPr>
              <a:t>.ru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  <a:cs typeface="Arial" charset="0"/>
            </a:endParaRPr>
          </a:p>
        </p:txBody>
      </p:sp>
      <p:sp>
        <p:nvSpPr>
          <p:cNvPr id="54275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174314-6BED-4E2A-9FF9-BEBB360ADC0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dirty="0"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06838" y="1244600"/>
            <a:ext cx="914400" cy="914400"/>
          </a:xfrm>
          <a:prstGeom prst="rect">
            <a:avLst/>
          </a:prstGeom>
        </p:spPr>
        <p:txBody>
          <a:bodyPr wrap="none" lIns="0" tIns="0" rIns="0" bIns="0" anchor="b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cap="all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54280" name="Прямоугольник 11"/>
          <p:cNvSpPr>
            <a:spLocks noChangeArrowheads="1"/>
          </p:cNvSpPr>
          <p:nvPr/>
        </p:nvSpPr>
        <p:spPr bwMode="auto">
          <a:xfrm>
            <a:off x="4449093" y="604451"/>
            <a:ext cx="4589463" cy="1015663"/>
          </a:xfrm>
          <a:prstGeom prst="rect">
            <a:avLst/>
          </a:prstGeom>
          <a:solidFill>
            <a:schemeClr val="tx2">
              <a:lumMod val="20000"/>
              <a:lumOff val="80000"/>
              <a:alpha val="73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err="1" smtClean="0"/>
              <a:t>Кисельниское</a:t>
            </a:r>
            <a:r>
              <a:rPr lang="ru-RU" sz="1200" dirty="0" smtClean="0"/>
              <a:t> СП (</a:t>
            </a:r>
            <a:r>
              <a:rPr lang="ru-RU" sz="1200" dirty="0" err="1" smtClean="0"/>
              <a:t>Волховский</a:t>
            </a:r>
            <a:r>
              <a:rPr lang="ru-RU" sz="1200" dirty="0" smtClean="0"/>
              <a:t> район)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err="1" smtClean="0"/>
              <a:t>Громовское</a:t>
            </a:r>
            <a:r>
              <a:rPr lang="ru-RU" sz="1200" dirty="0" smtClean="0"/>
              <a:t> </a:t>
            </a:r>
            <a:r>
              <a:rPr lang="ru-RU" sz="1200" dirty="0"/>
              <a:t>СП, </a:t>
            </a:r>
            <a:r>
              <a:rPr lang="ru-RU" sz="1200" dirty="0" smtClean="0"/>
              <a:t>Запорожское </a:t>
            </a:r>
            <a:r>
              <a:rPr lang="ru-RU" sz="1200" dirty="0"/>
              <a:t>СП, </a:t>
            </a:r>
            <a:r>
              <a:rPr lang="ru-RU" sz="1200" dirty="0" err="1" smtClean="0"/>
              <a:t>Красноозерное</a:t>
            </a:r>
            <a:r>
              <a:rPr lang="ru-RU" sz="1200" dirty="0" smtClean="0"/>
              <a:t> </a:t>
            </a:r>
            <a:r>
              <a:rPr lang="ru-RU" sz="1200" dirty="0"/>
              <a:t>СП, </a:t>
            </a:r>
            <a:r>
              <a:rPr lang="ru-RU" sz="1200" dirty="0" err="1" smtClean="0"/>
              <a:t>Кузнечнинкое</a:t>
            </a:r>
            <a:r>
              <a:rPr lang="ru-RU" sz="1200" dirty="0" smtClean="0"/>
              <a:t> </a:t>
            </a:r>
            <a:r>
              <a:rPr lang="ru-RU" sz="1200" dirty="0"/>
              <a:t>ГП, </a:t>
            </a:r>
            <a:r>
              <a:rPr lang="ru-RU" sz="1200" dirty="0" err="1" smtClean="0"/>
              <a:t>Мельниковское</a:t>
            </a:r>
            <a:r>
              <a:rPr lang="ru-RU" sz="1200" dirty="0" smtClean="0"/>
              <a:t> </a:t>
            </a:r>
            <a:r>
              <a:rPr lang="ru-RU" sz="1200" dirty="0"/>
              <a:t>СП, </a:t>
            </a:r>
            <a:r>
              <a:rPr lang="ru-RU" sz="1200" dirty="0" smtClean="0"/>
              <a:t>Мичуринское </a:t>
            </a:r>
            <a:r>
              <a:rPr lang="ru-RU" sz="1200" dirty="0"/>
              <a:t>СП, </a:t>
            </a:r>
            <a:r>
              <a:rPr lang="ru-RU" sz="1200" dirty="0" smtClean="0"/>
              <a:t>Петровское </a:t>
            </a:r>
            <a:r>
              <a:rPr lang="ru-RU" sz="1200" dirty="0"/>
              <a:t>СП, </a:t>
            </a:r>
            <a:r>
              <a:rPr lang="ru-RU" sz="1200" dirty="0" err="1" smtClean="0"/>
              <a:t>Раздольевское</a:t>
            </a:r>
            <a:r>
              <a:rPr lang="ru-RU" sz="1200" dirty="0" smtClean="0"/>
              <a:t> </a:t>
            </a:r>
            <a:r>
              <a:rPr lang="ru-RU" sz="1200" dirty="0"/>
              <a:t>СП, </a:t>
            </a:r>
            <a:r>
              <a:rPr lang="ru-RU" sz="1200" dirty="0" smtClean="0"/>
              <a:t>Сосновское </a:t>
            </a:r>
            <a:r>
              <a:rPr lang="ru-RU" sz="1200" dirty="0"/>
              <a:t>СП </a:t>
            </a:r>
            <a:r>
              <a:rPr lang="ru-RU" sz="1200" dirty="0" smtClean="0"/>
              <a:t>(</a:t>
            </a:r>
            <a:r>
              <a:rPr lang="ru-RU" sz="1200" dirty="0" err="1" smtClean="0"/>
              <a:t>Приозерский</a:t>
            </a:r>
            <a:r>
              <a:rPr lang="ru-RU" sz="1200" dirty="0" smtClean="0"/>
              <a:t> район)</a:t>
            </a:r>
            <a:endParaRPr lang="ru-RU" sz="1200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121404" y="1848312"/>
            <a:ext cx="4118209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200" dirty="0" smtClean="0"/>
              <a:t>Некорректное оформление результатов (подгружена скан-копия документа, документ не подписан электронной подписью)+дублируют на бумаге</a:t>
            </a:r>
          </a:p>
        </p:txBody>
      </p:sp>
      <p:sp>
        <p:nvSpPr>
          <p:cNvPr id="14" name="Прямоугольник 11"/>
          <p:cNvSpPr>
            <a:spLocks noChangeArrowheads="1"/>
          </p:cNvSpPr>
          <p:nvPr/>
        </p:nvSpPr>
        <p:spPr bwMode="auto">
          <a:xfrm>
            <a:off x="4470227" y="1812751"/>
            <a:ext cx="4568329" cy="461665"/>
          </a:xfrm>
          <a:prstGeom prst="rect">
            <a:avLst/>
          </a:prstGeom>
          <a:solidFill>
            <a:schemeClr val="tx1">
              <a:lumMod val="20000"/>
              <a:lumOff val="80000"/>
              <a:alpha val="73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Всеволожский район (включая поселения)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err="1" smtClean="0"/>
              <a:t>Киришский</a:t>
            </a:r>
            <a:r>
              <a:rPr lang="ru-RU" sz="1200" dirty="0" smtClean="0"/>
              <a:t> район, </a:t>
            </a:r>
            <a:r>
              <a:rPr lang="ru-RU" sz="1200" dirty="0" err="1" smtClean="0"/>
              <a:t>Пчевское</a:t>
            </a:r>
            <a:r>
              <a:rPr lang="ru-RU" sz="1200" dirty="0" smtClean="0"/>
              <a:t> СП, </a:t>
            </a:r>
            <a:r>
              <a:rPr lang="ru-RU" sz="1200" dirty="0" err="1" smtClean="0"/>
              <a:t>Будогощское</a:t>
            </a:r>
            <a:r>
              <a:rPr lang="ru-RU" sz="1200" dirty="0" smtClean="0"/>
              <a:t> СП</a:t>
            </a:r>
            <a:endParaRPr lang="ru-RU" sz="1200" dirty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 bwMode="auto">
          <a:xfrm>
            <a:off x="121405" y="2829934"/>
            <a:ext cx="4118209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200" dirty="0" smtClean="0"/>
              <a:t>Результаты поступают исключительно на бумажном носителе</a:t>
            </a:r>
          </a:p>
        </p:txBody>
      </p:sp>
      <p:sp>
        <p:nvSpPr>
          <p:cNvPr id="16" name="Прямоугольник 11"/>
          <p:cNvSpPr>
            <a:spLocks noChangeArrowheads="1"/>
          </p:cNvSpPr>
          <p:nvPr/>
        </p:nvSpPr>
        <p:spPr bwMode="auto">
          <a:xfrm>
            <a:off x="4477321" y="2727151"/>
            <a:ext cx="4561235" cy="830997"/>
          </a:xfrm>
          <a:prstGeom prst="rect">
            <a:avLst/>
          </a:prstGeom>
          <a:solidFill>
            <a:schemeClr val="tx1">
              <a:lumMod val="20000"/>
              <a:lumOff val="80000"/>
              <a:alpha val="73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Павловское </a:t>
            </a:r>
            <a:r>
              <a:rPr lang="ru-RU" sz="1200" dirty="0"/>
              <a:t>ГП, </a:t>
            </a:r>
            <a:r>
              <a:rPr lang="ru-RU" sz="1200" dirty="0" err="1"/>
              <a:t>Отрадненское</a:t>
            </a:r>
            <a:r>
              <a:rPr lang="ru-RU" sz="1200" dirty="0"/>
              <a:t> ГП, Шлиссельбургское ГП, Шумское </a:t>
            </a:r>
            <a:r>
              <a:rPr lang="ru-RU" sz="1200" dirty="0" smtClean="0"/>
              <a:t>СП (Кировский район)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Советское ГП, Приморское ГП, </a:t>
            </a:r>
            <a:r>
              <a:rPr lang="ru-RU" sz="1200" dirty="0" err="1" smtClean="0"/>
              <a:t>Гончаровское</a:t>
            </a:r>
            <a:r>
              <a:rPr lang="ru-RU" sz="1200" dirty="0" smtClean="0"/>
              <a:t> СП, Красносельское СП, </a:t>
            </a:r>
            <a:r>
              <a:rPr lang="ru-RU" sz="1200" dirty="0" err="1" smtClean="0"/>
              <a:t>Полянское</a:t>
            </a:r>
            <a:r>
              <a:rPr lang="ru-RU" sz="1200" dirty="0" smtClean="0"/>
              <a:t> СП (Выборгский район)</a:t>
            </a:r>
            <a:endParaRPr lang="ru-RU" sz="12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2108194" y="187477"/>
            <a:ext cx="7594600" cy="629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1600" dirty="0" smtClean="0"/>
              <a:t>Выявленные проблемы при реализации ЭДО</a:t>
            </a:r>
          </a:p>
        </p:txBody>
      </p:sp>
      <p:sp>
        <p:nvSpPr>
          <p:cNvPr id="17" name="Заголовок 1"/>
          <p:cNvSpPr txBox="1">
            <a:spLocks/>
          </p:cNvSpPr>
          <p:nvPr/>
        </p:nvSpPr>
        <p:spPr bwMode="auto">
          <a:xfrm>
            <a:off x="139630" y="3921265"/>
            <a:ext cx="4118209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200" dirty="0" smtClean="0"/>
              <a:t>Несвоевременное отслеживание поступающих от МФЦ запросов в АИС </a:t>
            </a:r>
            <a:r>
              <a:rPr lang="ru-RU" sz="1200" dirty="0" err="1" smtClean="0"/>
              <a:t>Межвед</a:t>
            </a:r>
            <a:r>
              <a:rPr lang="ru-RU" sz="1200" dirty="0" smtClean="0"/>
              <a:t> ЛО</a:t>
            </a:r>
          </a:p>
        </p:txBody>
      </p:sp>
      <p:sp>
        <p:nvSpPr>
          <p:cNvPr id="19" name="Прямоугольник 11"/>
          <p:cNvSpPr>
            <a:spLocks noChangeArrowheads="1"/>
          </p:cNvSpPr>
          <p:nvPr/>
        </p:nvSpPr>
        <p:spPr bwMode="auto">
          <a:xfrm>
            <a:off x="4506315" y="3856621"/>
            <a:ext cx="4565793" cy="461665"/>
          </a:xfrm>
          <a:prstGeom prst="rect">
            <a:avLst/>
          </a:prstGeom>
          <a:solidFill>
            <a:schemeClr val="tx1">
              <a:lumMod val="20000"/>
              <a:lumOff val="80000"/>
              <a:alpha val="73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err="1"/>
              <a:t>Колтушское</a:t>
            </a:r>
            <a:r>
              <a:rPr lang="ru-RU" sz="1200" dirty="0"/>
              <a:t> ГП </a:t>
            </a:r>
            <a:r>
              <a:rPr lang="ru-RU" sz="1200" dirty="0" smtClean="0"/>
              <a:t>(Всеволожский район)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Выборгский район (районная администрация)</a:t>
            </a:r>
          </a:p>
        </p:txBody>
      </p:sp>
      <p:sp>
        <p:nvSpPr>
          <p:cNvPr id="2" name="Выноска 1 1"/>
          <p:cNvSpPr/>
          <p:nvPr/>
        </p:nvSpPr>
        <p:spPr>
          <a:xfrm>
            <a:off x="5045031" y="4299799"/>
            <a:ext cx="4027077" cy="715851"/>
          </a:xfrm>
          <a:prstGeom prst="borderCallout1">
            <a:avLst>
              <a:gd name="adj1" fmla="val 50784"/>
              <a:gd name="adj2" fmla="val -95"/>
              <a:gd name="adj3" fmla="val -13655"/>
              <a:gd name="adj4" fmla="val -10108"/>
            </a:avLst>
          </a:prstGeom>
          <a:solidFill>
            <a:schemeClr val="accent1">
              <a:lumMod val="40000"/>
              <a:lumOff val="60000"/>
              <a:alpha val="76000"/>
            </a:schemeClr>
          </a:solidFill>
          <a:ln>
            <a:solidFill>
              <a:schemeClr val="accent1">
                <a:lumMod val="50000"/>
              </a:schemeClr>
            </a:solidFill>
            <a:head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</a:rPr>
              <a:t>не смотрят поступление запросов в АИС </a:t>
            </a:r>
            <a:r>
              <a:rPr lang="ru-RU" sz="1200" dirty="0" err="1" smtClean="0">
                <a:solidFill>
                  <a:schemeClr val="tx1"/>
                </a:solidFill>
              </a:rPr>
              <a:t>Межвед</a:t>
            </a:r>
            <a:r>
              <a:rPr lang="ru-RU" sz="1200" dirty="0" smtClean="0">
                <a:solidFill>
                  <a:schemeClr val="tx1"/>
                </a:solidFill>
              </a:rPr>
              <a:t> ЛО, т.к. нет маршрутизации по отделам (все падает в общую массу обращений)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" name="Шеврон 3"/>
          <p:cNvSpPr/>
          <p:nvPr/>
        </p:nvSpPr>
        <p:spPr>
          <a:xfrm>
            <a:off x="4239614" y="844870"/>
            <a:ext cx="248846" cy="287670"/>
          </a:xfrm>
          <a:prstGeom prst="chevron">
            <a:avLst/>
          </a:prstGeom>
          <a:solidFill>
            <a:schemeClr val="accent6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Шеврон 19"/>
          <p:cNvSpPr/>
          <p:nvPr/>
        </p:nvSpPr>
        <p:spPr>
          <a:xfrm>
            <a:off x="4257839" y="1881493"/>
            <a:ext cx="248846" cy="287670"/>
          </a:xfrm>
          <a:prstGeom prst="chevron">
            <a:avLst/>
          </a:prstGeom>
          <a:solidFill>
            <a:schemeClr val="accent6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Шеврон 20"/>
          <p:cNvSpPr/>
          <p:nvPr/>
        </p:nvSpPr>
        <p:spPr>
          <a:xfrm>
            <a:off x="4257839" y="2800343"/>
            <a:ext cx="248846" cy="287670"/>
          </a:xfrm>
          <a:prstGeom prst="chevron">
            <a:avLst/>
          </a:prstGeom>
          <a:solidFill>
            <a:schemeClr val="accent6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Шеврон 21"/>
          <p:cNvSpPr/>
          <p:nvPr/>
        </p:nvSpPr>
        <p:spPr>
          <a:xfrm>
            <a:off x="4304422" y="3912086"/>
            <a:ext cx="248846" cy="287670"/>
          </a:xfrm>
          <a:prstGeom prst="chevron">
            <a:avLst/>
          </a:prstGeom>
          <a:solidFill>
            <a:schemeClr val="accent6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4375"/>
    </mc:Choice>
    <mc:Fallback xmlns="">
      <p:transition advTm="1437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3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4921" y="1309144"/>
            <a:ext cx="7251405" cy="349677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ru-RU" sz="4000" dirty="0" smtClean="0">
                <a:solidFill>
                  <a:schemeClr val="tx2"/>
                </a:solidFill>
              </a:rPr>
              <a:t>Спасибо за внимание!</a:t>
            </a:r>
          </a:p>
          <a:p>
            <a:pPr algn="ctr">
              <a:buNone/>
            </a:pPr>
            <a:endParaRPr lang="en-US" sz="4000" dirty="0" smtClean="0">
              <a:solidFill>
                <a:schemeClr val="tx2"/>
              </a:solidFill>
            </a:endParaRPr>
          </a:p>
          <a:p>
            <a:pPr algn="ctr">
              <a:buNone/>
            </a:pPr>
            <a:endParaRPr lang="ru-RU" sz="40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sz="1500" b="0" cap="none" dirty="0" smtClean="0">
              <a:solidFill>
                <a:schemeClr val="tx2"/>
              </a:solidFill>
            </a:endParaRPr>
          </a:p>
          <a:p>
            <a:pPr algn="ctr">
              <a:buNone/>
            </a:pPr>
            <a:endParaRPr lang="ru-RU" sz="1500" b="0" cap="none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mfc47</a:t>
            </a:r>
            <a:r>
              <a:rPr lang="pl-PL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.ru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82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4375"/>
    </mc:Choice>
    <mc:Fallback xmlns="">
      <p:transition advTm="1437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айды контента">
  <a:themeElements>
    <a:clrScheme name="МФЦ">
      <a:dk1>
        <a:srgbClr val="623B2A"/>
      </a:dk1>
      <a:lt1>
        <a:srgbClr val="FFFFFF"/>
      </a:lt1>
      <a:dk2>
        <a:srgbClr val="623B2A"/>
      </a:dk2>
      <a:lt2>
        <a:srgbClr val="FFFFFF"/>
      </a:lt2>
      <a:accent1>
        <a:srgbClr val="FF4E39"/>
      </a:accent1>
      <a:accent2>
        <a:srgbClr val="C39367"/>
      </a:accent2>
      <a:accent3>
        <a:srgbClr val="623B2A"/>
      </a:accent3>
      <a:accent4>
        <a:srgbClr val="EF8E6B"/>
      </a:accent4>
      <a:accent5>
        <a:srgbClr val="DCB68D"/>
      </a:accent5>
      <a:accent6>
        <a:srgbClr val="955C3E"/>
      </a:accent6>
      <a:hlink>
        <a:srgbClr val="BF9C85"/>
      </a:hlink>
      <a:folHlink>
        <a:srgbClr val="EBD6BE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0" tIns="0" rIns="0" bIns="0" rtlCol="0" anchor="b" anchorCtr="0">
        <a:normAutofit/>
      </a:bodyPr>
      <a:lstStyle>
        <a:defPPr>
          <a:defRPr sz="1400" b="1" i="0" cap="all" dirty="0" smtClean="0">
            <a:solidFill>
              <a:schemeClr val="accent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кст + пиктограмма">
  <a:themeElements>
    <a:clrScheme name="МФЦ">
      <a:dk1>
        <a:srgbClr val="623B2A"/>
      </a:dk1>
      <a:lt1>
        <a:srgbClr val="FFFFFF"/>
      </a:lt1>
      <a:dk2>
        <a:srgbClr val="623B2A"/>
      </a:dk2>
      <a:lt2>
        <a:srgbClr val="FFFFFF"/>
      </a:lt2>
      <a:accent1>
        <a:srgbClr val="FF4E39"/>
      </a:accent1>
      <a:accent2>
        <a:srgbClr val="C39367"/>
      </a:accent2>
      <a:accent3>
        <a:srgbClr val="623B2A"/>
      </a:accent3>
      <a:accent4>
        <a:srgbClr val="EF8E6B"/>
      </a:accent4>
      <a:accent5>
        <a:srgbClr val="DCB68D"/>
      </a:accent5>
      <a:accent6>
        <a:srgbClr val="955C3E"/>
      </a:accent6>
      <a:hlink>
        <a:srgbClr val="BF9C85"/>
      </a:hlink>
      <a:folHlink>
        <a:srgbClr val="EBD6BE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0" tIns="0" rIns="0" bIns="0" rtlCol="0" anchor="b" anchorCtr="0">
        <a:normAutofit/>
      </a:bodyPr>
      <a:lstStyle>
        <a:defPPr>
          <a:defRPr sz="1400" b="1" i="0" cap="all" dirty="0" smtClean="0">
            <a:solidFill>
              <a:schemeClr val="accent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 Шмуцтитульный слайд">
  <a:themeElements>
    <a:clrScheme name="МФЦ">
      <a:dk1>
        <a:srgbClr val="623B2A"/>
      </a:dk1>
      <a:lt1>
        <a:srgbClr val="FFFFFF"/>
      </a:lt1>
      <a:dk2>
        <a:srgbClr val="623B2A"/>
      </a:dk2>
      <a:lt2>
        <a:srgbClr val="FFFFFF"/>
      </a:lt2>
      <a:accent1>
        <a:srgbClr val="FF4E39"/>
      </a:accent1>
      <a:accent2>
        <a:srgbClr val="C39367"/>
      </a:accent2>
      <a:accent3>
        <a:srgbClr val="623B2A"/>
      </a:accent3>
      <a:accent4>
        <a:srgbClr val="EF8E6B"/>
      </a:accent4>
      <a:accent5>
        <a:srgbClr val="DCB68D"/>
      </a:accent5>
      <a:accent6>
        <a:srgbClr val="955C3E"/>
      </a:accent6>
      <a:hlink>
        <a:srgbClr val="BF9C85"/>
      </a:hlink>
      <a:folHlink>
        <a:srgbClr val="EBD6BE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0" tIns="0" rIns="0" bIns="0" rtlCol="0" anchor="b" anchorCtr="0">
        <a:normAutofit/>
      </a:bodyPr>
      <a:lstStyle>
        <a:defPPr>
          <a:defRPr sz="1400" b="1" i="0" cap="all" dirty="0" smtClean="0">
            <a:solidFill>
              <a:schemeClr val="accent1"/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Шмуцтитульный слайд">
  <a:themeElements>
    <a:clrScheme name="МФЦ">
      <a:dk1>
        <a:srgbClr val="623B2A"/>
      </a:dk1>
      <a:lt1>
        <a:srgbClr val="FFFFFF"/>
      </a:lt1>
      <a:dk2>
        <a:srgbClr val="623B2A"/>
      </a:dk2>
      <a:lt2>
        <a:srgbClr val="FFFFFF"/>
      </a:lt2>
      <a:accent1>
        <a:srgbClr val="FF4E39"/>
      </a:accent1>
      <a:accent2>
        <a:srgbClr val="C39367"/>
      </a:accent2>
      <a:accent3>
        <a:srgbClr val="623B2A"/>
      </a:accent3>
      <a:accent4>
        <a:srgbClr val="EF8E6B"/>
      </a:accent4>
      <a:accent5>
        <a:srgbClr val="DCB68D"/>
      </a:accent5>
      <a:accent6>
        <a:srgbClr val="955C3E"/>
      </a:accent6>
      <a:hlink>
        <a:srgbClr val="BF9C85"/>
      </a:hlink>
      <a:folHlink>
        <a:srgbClr val="EBD6BE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0" tIns="0" rIns="0" bIns="0" rtlCol="0" anchor="b" anchorCtr="0">
        <a:normAutofit/>
      </a:bodyPr>
      <a:lstStyle>
        <a:defPPr>
          <a:defRPr sz="1400" b="1" i="0" cap="all" dirty="0" smtClean="0">
            <a:solidFill>
              <a:schemeClr val="accent1"/>
            </a:solidFill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Титульный, заключительный слайд">
  <a:themeElements>
    <a:clrScheme name="МФЦ">
      <a:dk1>
        <a:srgbClr val="623B2A"/>
      </a:dk1>
      <a:lt1>
        <a:srgbClr val="FFFFFF"/>
      </a:lt1>
      <a:dk2>
        <a:srgbClr val="623B2A"/>
      </a:dk2>
      <a:lt2>
        <a:srgbClr val="FFFFFF"/>
      </a:lt2>
      <a:accent1>
        <a:srgbClr val="FF4E39"/>
      </a:accent1>
      <a:accent2>
        <a:srgbClr val="C39367"/>
      </a:accent2>
      <a:accent3>
        <a:srgbClr val="623B2A"/>
      </a:accent3>
      <a:accent4>
        <a:srgbClr val="EF8E6B"/>
      </a:accent4>
      <a:accent5>
        <a:srgbClr val="DCB68D"/>
      </a:accent5>
      <a:accent6>
        <a:srgbClr val="955C3E"/>
      </a:accent6>
      <a:hlink>
        <a:srgbClr val="BF9C85"/>
      </a:hlink>
      <a:folHlink>
        <a:srgbClr val="EBD6BE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0" tIns="0" rIns="0" bIns="0" rtlCol="0" anchor="b" anchorCtr="0">
        <a:normAutofit/>
      </a:bodyPr>
      <a:lstStyle>
        <a:defPPr>
          <a:defRPr sz="1400" b="1" i="0" cap="all" dirty="0" smtClean="0">
            <a:solidFill>
              <a:schemeClr val="accent1"/>
            </a:solidFill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2439</TotalTime>
  <Words>433</Words>
  <Application>Microsoft Office PowerPoint</Application>
  <PresentationFormat>Экран (16:9)</PresentationFormat>
  <Paragraphs>77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слайды контента</vt:lpstr>
      <vt:lpstr>Текст + пиктограмма</vt:lpstr>
      <vt:lpstr>2 Шмуцтитульный слайд</vt:lpstr>
      <vt:lpstr>Шмуцтитульный слайд</vt:lpstr>
      <vt:lpstr>Титульный, заключительный слайд</vt:lpstr>
      <vt:lpstr>Презентация PowerPoint</vt:lpstr>
      <vt:lpstr>Презентация PowerPoint</vt:lpstr>
      <vt:lpstr>ОМСУ, перешедшие и не перешедшие на ЭДО с МФЦ</vt:lpstr>
      <vt:lpstr>В администрации не установлена АИС Межвед ЛО либо нет учетных записей сотрудников </vt:lpstr>
      <vt:lpstr>Презентация PowerPoint</vt:lpstr>
    </vt:vector>
  </TitlesOfParts>
  <Company>fbr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*** ***</dc:creator>
  <cp:lastModifiedBy>Полухина Екатерина Валентиновна</cp:lastModifiedBy>
  <cp:revision>167</cp:revision>
  <cp:lastPrinted>2024-12-09T05:51:51Z</cp:lastPrinted>
  <dcterms:created xsi:type="dcterms:W3CDTF">2013-12-14T15:27:23Z</dcterms:created>
  <dcterms:modified xsi:type="dcterms:W3CDTF">2024-12-10T09:46:41Z</dcterms:modified>
</cp:coreProperties>
</file>