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310" r:id="rId3"/>
    <p:sldId id="309" r:id="rId4"/>
    <p:sldId id="30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3840">
          <p15:clr>
            <a:srgbClr val="A4A3A4"/>
          </p15:clr>
        </p15:guide>
        <p15:guide id="3" orient="horz" pos="399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1126"/>
    <a:srgbClr val="EBE9F5"/>
    <a:srgbClr val="E9EBF5"/>
    <a:srgbClr val="EC960F"/>
    <a:srgbClr val="FC9EA7"/>
    <a:srgbClr val="B40C1C"/>
    <a:srgbClr val="FF2D2D"/>
    <a:srgbClr val="EE4C63"/>
    <a:srgbClr val="000000"/>
    <a:srgbClr val="CE0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 autoAdjust="0"/>
    <p:restoredTop sz="94510" autoAdjust="0"/>
  </p:normalViewPr>
  <p:slideViewPr>
    <p:cSldViewPr snapToGrid="0" snapToObjects="1" showGuides="1">
      <p:cViewPr varScale="1">
        <p:scale>
          <a:sx n="64" d="100"/>
          <a:sy n="64" d="100"/>
        </p:scale>
        <p:origin x="-126" y="-582"/>
      </p:cViewPr>
      <p:guideLst>
        <p:guide orient="horz" pos="399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 showGuides="1">
      <p:cViewPr varScale="1">
        <p:scale>
          <a:sx n="108" d="100"/>
          <a:sy n="108" d="100"/>
        </p:scale>
        <p:origin x="3384" y="20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80DA3-D66F-4E7C-8F4C-7B8B7AE8B49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2E5DD-A1C6-47B4-999C-1E62F812B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72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DB2BF-CEC7-BA40-BE67-CBA8E9DF062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1B527-9810-5749-B28F-6EBB15696C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159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>
            <a:extLst>
              <a:ext uri="{FF2B5EF4-FFF2-40B4-BE49-F238E27FC236}">
                <a16:creationId xmlns="" xmlns:a16="http://schemas.microsoft.com/office/drawing/2014/main" id="{DA6F0445-F3C8-7642-87F7-B6CC6F8C10DE}"/>
              </a:ext>
            </a:extLst>
          </p:cNvPr>
          <p:cNvSpPr/>
          <p:nvPr userDrawn="1"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C999E8B1-9D92-F844-ABB9-821CC12C90E2}"/>
              </a:ext>
            </a:extLst>
          </p:cNvPr>
          <p:cNvSpPr/>
          <p:nvPr userDrawn="1"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F138CDDB-23B6-564D-9210-925CF66197AA}"/>
              </a:ext>
            </a:extLst>
          </p:cNvPr>
          <p:cNvSpPr/>
          <p:nvPr userDrawn="1"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="" xmlns:a16="http://schemas.microsoft.com/office/drawing/2014/main" id="{9EB5EA4F-228A-7C4C-B0A3-0F29F5921DC7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93F77785-1A8B-5C44-9ABE-B10AFE9A50A2}"/>
              </a:ext>
            </a:extLst>
          </p:cNvPr>
          <p:cNvSpPr/>
          <p:nvPr userDrawn="1"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еугольник 16">
            <a:extLst>
              <a:ext uri="{FF2B5EF4-FFF2-40B4-BE49-F238E27FC236}">
                <a16:creationId xmlns="" xmlns:a16="http://schemas.microsoft.com/office/drawing/2014/main" id="{406656BB-27CF-5D4D-A858-8F0157E7C3E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72BE146-994C-704D-8C07-4A4DF9BF3BE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C23E0BB-EC30-A94A-9236-1FE746C7E61E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8434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697469A4-B9F0-C348-914D-2D04F72BF979}"/>
              </a:ext>
            </a:extLst>
          </p:cNvPr>
          <p:cNvSpPr/>
          <p:nvPr userDrawn="1"/>
        </p:nvSpPr>
        <p:spPr>
          <a:xfrm rot="15215842">
            <a:off x="2460776" y="-1337864"/>
            <a:ext cx="3919953" cy="5571841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514524"/>
              <a:gd name="connsiteY0" fmla="*/ 1975515 h 2592045"/>
              <a:gd name="connsiteX1" fmla="*/ 1166094 w 3514524"/>
              <a:gd name="connsiteY1" fmla="*/ 2592045 h 2592045"/>
              <a:gd name="connsiteX2" fmla="*/ 3514524 w 3514524"/>
              <a:gd name="connsiteY2" fmla="*/ 0 h 2592045"/>
              <a:gd name="connsiteX3" fmla="*/ 2174134 w 3514524"/>
              <a:gd name="connsiteY3" fmla="*/ 21283 h 2592045"/>
              <a:gd name="connsiteX0" fmla="*/ 0 w 3514524"/>
              <a:gd name="connsiteY0" fmla="*/ 1975515 h 3271813"/>
              <a:gd name="connsiteX1" fmla="*/ 1671840 w 3514524"/>
              <a:gd name="connsiteY1" fmla="*/ 3271813 h 3271813"/>
              <a:gd name="connsiteX2" fmla="*/ 3514524 w 3514524"/>
              <a:gd name="connsiteY2" fmla="*/ 0 h 3271813"/>
              <a:gd name="connsiteX3" fmla="*/ 2174134 w 3514524"/>
              <a:gd name="connsiteY3" fmla="*/ 21283 h 3271813"/>
              <a:gd name="connsiteX0" fmla="*/ 0 w 3514524"/>
              <a:gd name="connsiteY0" fmla="*/ 2383643 h 3679941"/>
              <a:gd name="connsiteX1" fmla="*/ 1671840 w 3514524"/>
              <a:gd name="connsiteY1" fmla="*/ 3679941 h 3679941"/>
              <a:gd name="connsiteX2" fmla="*/ 3514524 w 3514524"/>
              <a:gd name="connsiteY2" fmla="*/ 408128 h 3679941"/>
              <a:gd name="connsiteX3" fmla="*/ 2457394 w 3514524"/>
              <a:gd name="connsiteY3" fmla="*/ 0 h 3679941"/>
              <a:gd name="connsiteX0" fmla="*/ 0 w 3514524"/>
              <a:gd name="connsiteY0" fmla="*/ 2383643 h 2554630"/>
              <a:gd name="connsiteX1" fmla="*/ 2316802 w 3514524"/>
              <a:gd name="connsiteY1" fmla="*/ 2554630 h 2554630"/>
              <a:gd name="connsiteX2" fmla="*/ 3514524 w 3514524"/>
              <a:gd name="connsiteY2" fmla="*/ 408128 h 2554630"/>
              <a:gd name="connsiteX3" fmla="*/ 2457394 w 3514524"/>
              <a:gd name="connsiteY3" fmla="*/ 0 h 2554630"/>
              <a:gd name="connsiteX0" fmla="*/ 0 w 3819935"/>
              <a:gd name="connsiteY0" fmla="*/ 3995012 h 3995012"/>
              <a:gd name="connsiteX1" fmla="*/ 2622213 w 3819935"/>
              <a:gd name="connsiteY1" fmla="*/ 2554630 h 3995012"/>
              <a:gd name="connsiteX2" fmla="*/ 3819935 w 3819935"/>
              <a:gd name="connsiteY2" fmla="*/ 408128 h 3995012"/>
              <a:gd name="connsiteX3" fmla="*/ 2762805 w 3819935"/>
              <a:gd name="connsiteY3" fmla="*/ 0 h 3995012"/>
              <a:gd name="connsiteX0" fmla="*/ 0 w 3819935"/>
              <a:gd name="connsiteY0" fmla="*/ 3797454 h 3797454"/>
              <a:gd name="connsiteX1" fmla="*/ 2622213 w 3819935"/>
              <a:gd name="connsiteY1" fmla="*/ 2357072 h 3797454"/>
              <a:gd name="connsiteX2" fmla="*/ 3819935 w 3819935"/>
              <a:gd name="connsiteY2" fmla="*/ 210570 h 3797454"/>
              <a:gd name="connsiteX3" fmla="*/ 2614158 w 3819935"/>
              <a:gd name="connsiteY3" fmla="*/ 0 h 3797454"/>
              <a:gd name="connsiteX0" fmla="*/ 0 w 3448034"/>
              <a:gd name="connsiteY0" fmla="*/ 4214605 h 4214605"/>
              <a:gd name="connsiteX1" fmla="*/ 2250312 w 3448034"/>
              <a:gd name="connsiteY1" fmla="*/ 2357072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448034"/>
              <a:gd name="connsiteY0" fmla="*/ 4214605 h 4214605"/>
              <a:gd name="connsiteX1" fmla="*/ 2030430 w 3448034"/>
              <a:gd name="connsiteY1" fmla="*/ 2714647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919953"/>
              <a:gd name="connsiteY0" fmla="*/ 5571841 h 5571841"/>
              <a:gd name="connsiteX1" fmla="*/ 2502349 w 3919953"/>
              <a:gd name="connsiteY1" fmla="*/ 2714647 h 5571841"/>
              <a:gd name="connsiteX2" fmla="*/ 3919953 w 3919953"/>
              <a:gd name="connsiteY2" fmla="*/ 210570 h 5571841"/>
              <a:gd name="connsiteX3" fmla="*/ 2714176 w 3919953"/>
              <a:gd name="connsiteY3" fmla="*/ 0 h 557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9953" h="5571841">
                <a:moveTo>
                  <a:pt x="0" y="5571841"/>
                </a:moveTo>
                <a:lnTo>
                  <a:pt x="2502349" y="2714647"/>
                </a:lnTo>
                <a:lnTo>
                  <a:pt x="3919953" y="210570"/>
                </a:lnTo>
                <a:lnTo>
                  <a:pt x="2714176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44565404-B0D2-F747-B38E-1553615FF48C}"/>
              </a:ext>
            </a:extLst>
          </p:cNvPr>
          <p:cNvSpPr/>
          <p:nvPr userDrawn="1"/>
        </p:nvSpPr>
        <p:spPr>
          <a:xfrm rot="11148061">
            <a:off x="1449637" y="-1965099"/>
            <a:ext cx="3269212" cy="3613798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997268 h 3613798"/>
              <a:gd name="connsiteX1" fmla="*/ 1166094 w 3269212"/>
              <a:gd name="connsiteY1" fmla="*/ 3613798 h 3613798"/>
              <a:gd name="connsiteX2" fmla="*/ 3269212 w 3269212"/>
              <a:gd name="connsiteY2" fmla="*/ 1178791 h 3613798"/>
              <a:gd name="connsiteX3" fmla="*/ 3010641 w 3269212"/>
              <a:gd name="connsiteY3" fmla="*/ 0 h 361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9212" h="3613798">
                <a:moveTo>
                  <a:pt x="0" y="2997268"/>
                </a:moveTo>
                <a:lnTo>
                  <a:pt x="1166094" y="3613798"/>
                </a:lnTo>
                <a:lnTo>
                  <a:pt x="3269212" y="1178791"/>
                </a:lnTo>
                <a:lnTo>
                  <a:pt x="3010641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12">
            <a:extLst>
              <a:ext uri="{FF2B5EF4-FFF2-40B4-BE49-F238E27FC236}">
                <a16:creationId xmlns="" xmlns:a16="http://schemas.microsoft.com/office/drawing/2014/main" id="{60280DB3-CC17-354D-8793-B930C281636F}"/>
              </a:ext>
            </a:extLst>
          </p:cNvPr>
          <p:cNvSpPr/>
          <p:nvPr userDrawn="1"/>
        </p:nvSpPr>
        <p:spPr>
          <a:xfrm rot="1629010">
            <a:off x="6933498" y="4983674"/>
            <a:ext cx="4011713" cy="1127767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  <a:gd name="connsiteX0" fmla="*/ 895842 w 2591270"/>
              <a:gd name="connsiteY0" fmla="*/ 0 h 1920981"/>
              <a:gd name="connsiteX1" fmla="*/ 2091391 w 2591270"/>
              <a:gd name="connsiteY1" fmla="*/ 779650 h 1920981"/>
              <a:gd name="connsiteX2" fmla="*/ 2591270 w 2591270"/>
              <a:gd name="connsiteY2" fmla="*/ 1160075 h 1920981"/>
              <a:gd name="connsiteX3" fmla="*/ 0 w 2591270"/>
              <a:gd name="connsiteY3" fmla="*/ 1920981 h 1920981"/>
              <a:gd name="connsiteX4" fmla="*/ 895842 w 2591270"/>
              <a:gd name="connsiteY4" fmla="*/ 0 h 1920981"/>
              <a:gd name="connsiteX0" fmla="*/ 0 w 1695428"/>
              <a:gd name="connsiteY0" fmla="*/ 0 h 1454893"/>
              <a:gd name="connsiteX1" fmla="*/ 1195549 w 1695428"/>
              <a:gd name="connsiteY1" fmla="*/ 779650 h 1454893"/>
              <a:gd name="connsiteX2" fmla="*/ 1695428 w 1695428"/>
              <a:gd name="connsiteY2" fmla="*/ 1160075 h 1454893"/>
              <a:gd name="connsiteX3" fmla="*/ 694317 w 1695428"/>
              <a:gd name="connsiteY3" fmla="*/ 1454893 h 1454893"/>
              <a:gd name="connsiteX4" fmla="*/ 0 w 1695428"/>
              <a:gd name="connsiteY4" fmla="*/ 0 h 1454893"/>
              <a:gd name="connsiteX0" fmla="*/ 0 w 4011713"/>
              <a:gd name="connsiteY0" fmla="*/ 0 h 1345408"/>
              <a:gd name="connsiteX1" fmla="*/ 3511834 w 4011713"/>
              <a:gd name="connsiteY1" fmla="*/ 670165 h 1345408"/>
              <a:gd name="connsiteX2" fmla="*/ 4011713 w 4011713"/>
              <a:gd name="connsiteY2" fmla="*/ 1050590 h 1345408"/>
              <a:gd name="connsiteX3" fmla="*/ 3010602 w 4011713"/>
              <a:gd name="connsiteY3" fmla="*/ 1345408 h 1345408"/>
              <a:gd name="connsiteX4" fmla="*/ 0 w 4011713"/>
              <a:gd name="connsiteY4" fmla="*/ 0 h 1345408"/>
              <a:gd name="connsiteX0" fmla="*/ 0 w 4011713"/>
              <a:gd name="connsiteY0" fmla="*/ 0 h 1050590"/>
              <a:gd name="connsiteX1" fmla="*/ 3511834 w 4011713"/>
              <a:gd name="connsiteY1" fmla="*/ 670165 h 1050590"/>
              <a:gd name="connsiteX2" fmla="*/ 4011713 w 4011713"/>
              <a:gd name="connsiteY2" fmla="*/ 1050590 h 1050590"/>
              <a:gd name="connsiteX3" fmla="*/ 970164 w 4011713"/>
              <a:gd name="connsiteY3" fmla="*/ 780584 h 1050590"/>
              <a:gd name="connsiteX4" fmla="*/ 0 w 4011713"/>
              <a:gd name="connsiteY4" fmla="*/ 0 h 1050590"/>
              <a:gd name="connsiteX0" fmla="*/ 0 w 4011713"/>
              <a:gd name="connsiteY0" fmla="*/ 0 h 1127767"/>
              <a:gd name="connsiteX1" fmla="*/ 3511834 w 4011713"/>
              <a:gd name="connsiteY1" fmla="*/ 670165 h 1127767"/>
              <a:gd name="connsiteX2" fmla="*/ 4011713 w 4011713"/>
              <a:gd name="connsiteY2" fmla="*/ 1050590 h 1127767"/>
              <a:gd name="connsiteX3" fmla="*/ 2237193 w 4011713"/>
              <a:gd name="connsiteY3" fmla="*/ 1127767 h 1127767"/>
              <a:gd name="connsiteX4" fmla="*/ 0 w 4011713"/>
              <a:gd name="connsiteY4" fmla="*/ 0 h 112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1713" h="1127767">
                <a:moveTo>
                  <a:pt x="0" y="0"/>
                </a:moveTo>
                <a:lnTo>
                  <a:pt x="3511834" y="670165"/>
                </a:lnTo>
                <a:lnTo>
                  <a:pt x="4011713" y="1050590"/>
                </a:lnTo>
                <a:lnTo>
                  <a:pt x="2237193" y="1127767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="" xmlns:a16="http://schemas.microsoft.com/office/drawing/2014/main" id="{8BB194AB-7A02-FF4D-AA40-0D088BE1BC9A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7E58EF06-3C3F-D646-B292-88878B31F35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5FEBF1D7-D4BE-1E48-93E2-476108A8CF38}"/>
              </a:ext>
            </a:extLst>
          </p:cNvPr>
          <p:cNvSpPr/>
          <p:nvPr userDrawn="1"/>
        </p:nvSpPr>
        <p:spPr>
          <a:xfrm rot="16993390">
            <a:off x="6114377" y="2653311"/>
            <a:ext cx="3432599" cy="299239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696107 h 3312637"/>
              <a:gd name="connsiteX1" fmla="*/ 1166094 w 3269212"/>
              <a:gd name="connsiteY1" fmla="*/ 3312637 h 3312637"/>
              <a:gd name="connsiteX2" fmla="*/ 3269212 w 3269212"/>
              <a:gd name="connsiteY2" fmla="*/ 877630 h 3312637"/>
              <a:gd name="connsiteX3" fmla="*/ 3229624 w 3269212"/>
              <a:gd name="connsiteY3" fmla="*/ 0 h 3312637"/>
              <a:gd name="connsiteX0" fmla="*/ 0 w 2255829"/>
              <a:gd name="connsiteY0" fmla="*/ 2197070 h 3312637"/>
              <a:gd name="connsiteX1" fmla="*/ 152711 w 2255829"/>
              <a:gd name="connsiteY1" fmla="*/ 3312637 h 3312637"/>
              <a:gd name="connsiteX2" fmla="*/ 2255829 w 2255829"/>
              <a:gd name="connsiteY2" fmla="*/ 877630 h 3312637"/>
              <a:gd name="connsiteX3" fmla="*/ 2216241 w 2255829"/>
              <a:gd name="connsiteY3" fmla="*/ 0 h 3312637"/>
              <a:gd name="connsiteX0" fmla="*/ 0 w 2440652"/>
              <a:gd name="connsiteY0" fmla="*/ 2257255 h 3372822"/>
              <a:gd name="connsiteX1" fmla="*/ 152711 w 2440652"/>
              <a:gd name="connsiteY1" fmla="*/ 3372822 h 3372822"/>
              <a:gd name="connsiteX2" fmla="*/ 2255829 w 2440652"/>
              <a:gd name="connsiteY2" fmla="*/ 937815 h 3372822"/>
              <a:gd name="connsiteX3" fmla="*/ 2440652 w 2440652"/>
              <a:gd name="connsiteY3" fmla="*/ 0 h 3372822"/>
              <a:gd name="connsiteX0" fmla="*/ 0 w 3195802"/>
              <a:gd name="connsiteY0" fmla="*/ 3555269 h 3555269"/>
              <a:gd name="connsiteX1" fmla="*/ 907861 w 3195802"/>
              <a:gd name="connsiteY1" fmla="*/ 3372822 h 3555269"/>
              <a:gd name="connsiteX2" fmla="*/ 3010979 w 3195802"/>
              <a:gd name="connsiteY2" fmla="*/ 937815 h 3555269"/>
              <a:gd name="connsiteX3" fmla="*/ 3195802 w 3195802"/>
              <a:gd name="connsiteY3" fmla="*/ 0 h 3555269"/>
              <a:gd name="connsiteX0" fmla="*/ 0 w 3422089"/>
              <a:gd name="connsiteY0" fmla="*/ 3597454 h 3597454"/>
              <a:gd name="connsiteX1" fmla="*/ 1134148 w 3422089"/>
              <a:gd name="connsiteY1" fmla="*/ 3372822 h 3597454"/>
              <a:gd name="connsiteX2" fmla="*/ 3237266 w 3422089"/>
              <a:gd name="connsiteY2" fmla="*/ 937815 h 3597454"/>
              <a:gd name="connsiteX3" fmla="*/ 3422089 w 3422089"/>
              <a:gd name="connsiteY3" fmla="*/ 0 h 3597454"/>
              <a:gd name="connsiteX0" fmla="*/ 0 w 3750041"/>
              <a:gd name="connsiteY0" fmla="*/ 3674516 h 3674516"/>
              <a:gd name="connsiteX1" fmla="*/ 1462100 w 3750041"/>
              <a:gd name="connsiteY1" fmla="*/ 3372822 h 3674516"/>
              <a:gd name="connsiteX2" fmla="*/ 3565218 w 3750041"/>
              <a:gd name="connsiteY2" fmla="*/ 937815 h 3674516"/>
              <a:gd name="connsiteX3" fmla="*/ 3750041 w 3750041"/>
              <a:gd name="connsiteY3" fmla="*/ 0 h 3674516"/>
              <a:gd name="connsiteX0" fmla="*/ 0 w 3817714"/>
              <a:gd name="connsiteY0" fmla="*/ 3690418 h 3690418"/>
              <a:gd name="connsiteX1" fmla="*/ 1529773 w 3817714"/>
              <a:gd name="connsiteY1" fmla="*/ 3372822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3817714"/>
              <a:gd name="connsiteY0" fmla="*/ 3690418 h 3690418"/>
              <a:gd name="connsiteX1" fmla="*/ 2813633 w 3817714"/>
              <a:gd name="connsiteY1" fmla="*/ 3013165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1468709"/>
              <a:gd name="connsiteY0" fmla="*/ 1596148 h 3013165"/>
              <a:gd name="connsiteX1" fmla="*/ 464628 w 1468709"/>
              <a:gd name="connsiteY1" fmla="*/ 3013165 h 3013165"/>
              <a:gd name="connsiteX2" fmla="*/ 1283886 w 1468709"/>
              <a:gd name="connsiteY2" fmla="*/ 937815 h 3013165"/>
              <a:gd name="connsiteX3" fmla="*/ 1468709 w 1468709"/>
              <a:gd name="connsiteY3" fmla="*/ 0 h 3013165"/>
              <a:gd name="connsiteX0" fmla="*/ 994225 w 2462934"/>
              <a:gd name="connsiteY0" fmla="*/ 1596148 h 2776142"/>
              <a:gd name="connsiteX1" fmla="*/ 0 w 2462934"/>
              <a:gd name="connsiteY1" fmla="*/ 2776142 h 2776142"/>
              <a:gd name="connsiteX2" fmla="*/ 2278111 w 2462934"/>
              <a:gd name="connsiteY2" fmla="*/ 937815 h 2776142"/>
              <a:gd name="connsiteX3" fmla="*/ 2462934 w 2462934"/>
              <a:gd name="connsiteY3" fmla="*/ 0 h 2776142"/>
              <a:gd name="connsiteX0" fmla="*/ 0 w 2617331"/>
              <a:gd name="connsiteY0" fmla="*/ 1494962 h 2776142"/>
              <a:gd name="connsiteX1" fmla="*/ 154397 w 2617331"/>
              <a:gd name="connsiteY1" fmla="*/ 2776142 h 2776142"/>
              <a:gd name="connsiteX2" fmla="*/ 2432508 w 2617331"/>
              <a:gd name="connsiteY2" fmla="*/ 937815 h 2776142"/>
              <a:gd name="connsiteX3" fmla="*/ 2617331 w 2617331"/>
              <a:gd name="connsiteY3" fmla="*/ 0 h 2776142"/>
              <a:gd name="connsiteX0" fmla="*/ 815268 w 3432599"/>
              <a:gd name="connsiteY0" fmla="*/ 1494962 h 2992392"/>
              <a:gd name="connsiteX1" fmla="*/ 0 w 3432599"/>
              <a:gd name="connsiteY1" fmla="*/ 2992392 h 2992392"/>
              <a:gd name="connsiteX2" fmla="*/ 3247776 w 3432599"/>
              <a:gd name="connsiteY2" fmla="*/ 937815 h 2992392"/>
              <a:gd name="connsiteX3" fmla="*/ 3432599 w 3432599"/>
              <a:gd name="connsiteY3" fmla="*/ 0 h 299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99" h="2992392">
                <a:moveTo>
                  <a:pt x="815268" y="1494962"/>
                </a:moveTo>
                <a:lnTo>
                  <a:pt x="0" y="2992392"/>
                </a:lnTo>
                <a:lnTo>
                  <a:pt x="3247776" y="937815"/>
                </a:lnTo>
                <a:lnTo>
                  <a:pt x="3432599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C305ACF-3624-BC46-80B4-B7B23D6A71B9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843E9642-8E22-544B-94AB-175BF71F44A6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06419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E19E00C7-7805-364A-B872-F989ABFBFC10}"/>
              </a:ext>
            </a:extLst>
          </p:cNvPr>
          <p:cNvSpPr/>
          <p:nvPr userDrawn="1"/>
        </p:nvSpPr>
        <p:spPr>
          <a:xfrm rot="4260973">
            <a:off x="10969521" y="881277"/>
            <a:ext cx="2029334" cy="2778516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334" h="2778516">
                <a:moveTo>
                  <a:pt x="1254335" y="0"/>
                </a:moveTo>
                <a:lnTo>
                  <a:pt x="0" y="1998302"/>
                </a:lnTo>
                <a:lnTo>
                  <a:pt x="609183" y="2778516"/>
                </a:lnTo>
                <a:lnTo>
                  <a:pt x="2029334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3">
            <a:extLst>
              <a:ext uri="{FF2B5EF4-FFF2-40B4-BE49-F238E27FC236}">
                <a16:creationId xmlns="" xmlns:a16="http://schemas.microsoft.com/office/drawing/2014/main" id="{8B4BC93F-7FCE-BC43-9596-F986C4F89FF4}"/>
              </a:ext>
            </a:extLst>
          </p:cNvPr>
          <p:cNvSpPr/>
          <p:nvPr userDrawn="1"/>
        </p:nvSpPr>
        <p:spPr>
          <a:xfrm rot="21212844">
            <a:off x="10400239" y="-519073"/>
            <a:ext cx="980566" cy="3161348"/>
          </a:xfrm>
          <a:custGeom>
            <a:avLst/>
            <a:gdLst>
              <a:gd name="connsiteX0" fmla="*/ 0 w 791183"/>
              <a:gd name="connsiteY0" fmla="*/ 2183392 h 2183392"/>
              <a:gd name="connsiteX1" fmla="*/ 0 w 791183"/>
              <a:gd name="connsiteY1" fmla="*/ 0 h 2183392"/>
              <a:gd name="connsiteX2" fmla="*/ 791183 w 791183"/>
              <a:gd name="connsiteY2" fmla="*/ 2183392 h 2183392"/>
              <a:gd name="connsiteX3" fmla="*/ 0 w 791183"/>
              <a:gd name="connsiteY3" fmla="*/ 2183392 h 2183392"/>
              <a:gd name="connsiteX0" fmla="*/ 0 w 795339"/>
              <a:gd name="connsiteY0" fmla="*/ 2809746 h 2809746"/>
              <a:gd name="connsiteX1" fmla="*/ 4156 w 795339"/>
              <a:gd name="connsiteY1" fmla="*/ 0 h 2809746"/>
              <a:gd name="connsiteX2" fmla="*/ 795339 w 795339"/>
              <a:gd name="connsiteY2" fmla="*/ 2183392 h 2809746"/>
              <a:gd name="connsiteX3" fmla="*/ 0 w 795339"/>
              <a:gd name="connsiteY3" fmla="*/ 2809746 h 2809746"/>
              <a:gd name="connsiteX0" fmla="*/ 0 w 739923"/>
              <a:gd name="connsiteY0" fmla="*/ 2809746 h 2809746"/>
              <a:gd name="connsiteX1" fmla="*/ 4156 w 739923"/>
              <a:gd name="connsiteY1" fmla="*/ 0 h 2809746"/>
              <a:gd name="connsiteX2" fmla="*/ 739923 w 739923"/>
              <a:gd name="connsiteY2" fmla="*/ 2083768 h 2809746"/>
              <a:gd name="connsiteX3" fmla="*/ 0 w 739923"/>
              <a:gd name="connsiteY3" fmla="*/ 2809746 h 2809746"/>
              <a:gd name="connsiteX0" fmla="*/ 0 w 624870"/>
              <a:gd name="connsiteY0" fmla="*/ 2809746 h 3018871"/>
              <a:gd name="connsiteX1" fmla="*/ 4156 w 624870"/>
              <a:gd name="connsiteY1" fmla="*/ 0 h 3018871"/>
              <a:gd name="connsiteX2" fmla="*/ 624870 w 624870"/>
              <a:gd name="connsiteY2" fmla="*/ 3018871 h 3018871"/>
              <a:gd name="connsiteX3" fmla="*/ 0 w 624870"/>
              <a:gd name="connsiteY3" fmla="*/ 2809746 h 3018871"/>
              <a:gd name="connsiteX0" fmla="*/ 0 w 980566"/>
              <a:gd name="connsiteY0" fmla="*/ 2809746 h 3161348"/>
              <a:gd name="connsiteX1" fmla="*/ 4156 w 980566"/>
              <a:gd name="connsiteY1" fmla="*/ 0 h 3161348"/>
              <a:gd name="connsiteX2" fmla="*/ 980566 w 980566"/>
              <a:gd name="connsiteY2" fmla="*/ 3161348 h 3161348"/>
              <a:gd name="connsiteX3" fmla="*/ 0 w 980566"/>
              <a:gd name="connsiteY3" fmla="*/ 2809746 h 316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0566" h="3161348">
                <a:moveTo>
                  <a:pt x="0" y="2809746"/>
                </a:moveTo>
                <a:cubicBezTo>
                  <a:pt x="1385" y="1873164"/>
                  <a:pt x="2771" y="936582"/>
                  <a:pt x="4156" y="0"/>
                </a:cubicBezTo>
                <a:lnTo>
                  <a:pt x="980566" y="3161348"/>
                </a:lnTo>
                <a:lnTo>
                  <a:pt x="0" y="2809746"/>
                </a:lnTo>
                <a:close/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еугольник 16">
            <a:extLst>
              <a:ext uri="{FF2B5EF4-FFF2-40B4-BE49-F238E27FC236}">
                <a16:creationId xmlns="" xmlns:a16="http://schemas.microsoft.com/office/drawing/2014/main" id="{278CC06C-1022-6D4A-89AB-31A466634C8A}"/>
              </a:ext>
            </a:extLst>
          </p:cNvPr>
          <p:cNvSpPr/>
          <p:nvPr userDrawn="1"/>
        </p:nvSpPr>
        <p:spPr>
          <a:xfrm rot="21228103">
            <a:off x="10487047" y="-260984"/>
            <a:ext cx="849222" cy="297300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9075 w 1227704"/>
              <a:gd name="connsiteY0" fmla="*/ 258740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9075 w 1227704"/>
              <a:gd name="connsiteY3" fmla="*/ 2587408 h 4933244"/>
              <a:gd name="connsiteX0" fmla="*/ 19075 w 475039"/>
              <a:gd name="connsiteY0" fmla="*/ 2587408 h 2587408"/>
              <a:gd name="connsiteX1" fmla="*/ 0 w 475039"/>
              <a:gd name="connsiteY1" fmla="*/ 0 h 2587408"/>
              <a:gd name="connsiteX2" fmla="*/ 475039 w 475039"/>
              <a:gd name="connsiteY2" fmla="*/ 1798908 h 2587408"/>
              <a:gd name="connsiteX3" fmla="*/ 19075 w 475039"/>
              <a:gd name="connsiteY3" fmla="*/ 2587408 h 2587408"/>
              <a:gd name="connsiteX0" fmla="*/ 19075 w 849222"/>
              <a:gd name="connsiteY0" fmla="*/ 2587408 h 2973009"/>
              <a:gd name="connsiteX1" fmla="*/ 0 w 849222"/>
              <a:gd name="connsiteY1" fmla="*/ 0 h 2973009"/>
              <a:gd name="connsiteX2" fmla="*/ 849222 w 849222"/>
              <a:gd name="connsiteY2" fmla="*/ 2973009 h 2973009"/>
              <a:gd name="connsiteX3" fmla="*/ 19075 w 849222"/>
              <a:gd name="connsiteY3" fmla="*/ 2587408 h 297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9222" h="2973009">
                <a:moveTo>
                  <a:pt x="19075" y="2587408"/>
                </a:moveTo>
                <a:lnTo>
                  <a:pt x="0" y="0"/>
                </a:lnTo>
                <a:lnTo>
                  <a:pt x="849222" y="2973009"/>
                </a:lnTo>
                <a:lnTo>
                  <a:pt x="19075" y="258740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A849494-8595-2845-93DA-98EB338DB31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BB342B4-2742-F74E-8AB1-F18CCCE4334A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3750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93E35027-7AB2-6342-BE9B-D8E73D78B3D1}"/>
              </a:ext>
            </a:extLst>
          </p:cNvPr>
          <p:cNvSpPr/>
          <p:nvPr userDrawn="1"/>
        </p:nvSpPr>
        <p:spPr>
          <a:xfrm rot="21092780">
            <a:off x="10973721" y="3212432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16">
            <a:extLst>
              <a:ext uri="{FF2B5EF4-FFF2-40B4-BE49-F238E27FC236}">
                <a16:creationId xmlns="" xmlns:a16="http://schemas.microsoft.com/office/drawing/2014/main" id="{14D6E0A5-C350-5948-A486-04E5450E062F}"/>
              </a:ext>
            </a:extLst>
          </p:cNvPr>
          <p:cNvSpPr/>
          <p:nvPr userDrawn="1"/>
        </p:nvSpPr>
        <p:spPr>
          <a:xfrm rot="1876119">
            <a:off x="12160059" y="3165509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B6AB4D0-B2EE-2241-86E2-87ED945DD87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BD185BA-F476-B648-855D-D5C8F6B748EF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78186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8185DE9F-ADC5-0F46-ACCF-F34F1F10F730}"/>
              </a:ext>
            </a:extLst>
          </p:cNvPr>
          <p:cNvSpPr/>
          <p:nvPr userDrawn="1"/>
        </p:nvSpPr>
        <p:spPr>
          <a:xfrm rot="7800870">
            <a:off x="9745572" y="912737"/>
            <a:ext cx="2315711" cy="3145127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5711" h="3145127">
                <a:moveTo>
                  <a:pt x="1540712" y="0"/>
                </a:moveTo>
                <a:lnTo>
                  <a:pt x="251469" y="2040377"/>
                </a:lnTo>
                <a:lnTo>
                  <a:pt x="0" y="3145127"/>
                </a:lnTo>
                <a:lnTo>
                  <a:pt x="2315711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BAC37CC1-B8FE-B04C-86E7-6CE79EAF7A74}"/>
              </a:ext>
            </a:extLst>
          </p:cNvPr>
          <p:cNvSpPr/>
          <p:nvPr userDrawn="1"/>
        </p:nvSpPr>
        <p:spPr>
          <a:xfrm rot="20312285">
            <a:off x="9810721" y="2112700"/>
            <a:ext cx="2535935" cy="55779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2485764 w 2485764"/>
              <a:gd name="connsiteY0" fmla="*/ 0 h 5313658"/>
              <a:gd name="connsiteX1" fmla="*/ 0 w 2485764"/>
              <a:gd name="connsiteY1" fmla="*/ 4223273 h 5313658"/>
              <a:gd name="connsiteX2" fmla="*/ 1015223 w 2485764"/>
              <a:gd name="connsiteY2" fmla="*/ 5313658 h 5313658"/>
              <a:gd name="connsiteX3" fmla="*/ 2388996 w 2485764"/>
              <a:gd name="connsiteY3" fmla="*/ 1781250 h 5313658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388996 w 2535935"/>
              <a:gd name="connsiteY3" fmla="*/ 2045537 h 5577945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432693 w 2535935"/>
              <a:gd name="connsiteY3" fmla="*/ 2032012 h 557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935" h="5577945">
                <a:moveTo>
                  <a:pt x="2535935" y="0"/>
                </a:moveTo>
                <a:lnTo>
                  <a:pt x="0" y="4487560"/>
                </a:lnTo>
                <a:lnTo>
                  <a:pt x="1015223" y="5577945"/>
                </a:lnTo>
                <a:lnTo>
                  <a:pt x="2432693" y="2032012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A180BBCC-EB35-E342-AB52-A5E29130364F}"/>
              </a:ext>
            </a:extLst>
          </p:cNvPr>
          <p:cNvSpPr/>
          <p:nvPr userDrawn="1"/>
        </p:nvSpPr>
        <p:spPr>
          <a:xfrm rot="21092780">
            <a:off x="10291780" y="-3385605"/>
            <a:ext cx="3040515" cy="579505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030583"/>
              <a:gd name="connsiteY0" fmla="*/ 0 h 5753706"/>
              <a:gd name="connsiteX1" fmla="*/ 0 w 3030583"/>
              <a:gd name="connsiteY1" fmla="*/ 3762103 h 5753706"/>
              <a:gd name="connsiteX2" fmla="*/ 3435 w 3030583"/>
              <a:gd name="connsiteY2" fmla="*/ 5753706 h 5753706"/>
              <a:gd name="connsiteX3" fmla="*/ 2429692 w 3030583"/>
              <a:gd name="connsiteY3" fmla="*/ 1332411 h 5753706"/>
              <a:gd name="connsiteX0" fmla="*/ 3040515 w 3040515"/>
              <a:gd name="connsiteY0" fmla="*/ 0 h 5795052"/>
              <a:gd name="connsiteX1" fmla="*/ 9932 w 3040515"/>
              <a:gd name="connsiteY1" fmla="*/ 3762103 h 5795052"/>
              <a:gd name="connsiteX2" fmla="*/ 0 w 3040515"/>
              <a:gd name="connsiteY2" fmla="*/ 5795052 h 5795052"/>
              <a:gd name="connsiteX3" fmla="*/ 2439624 w 3040515"/>
              <a:gd name="connsiteY3" fmla="*/ 1332411 h 5795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0515" h="5795052">
                <a:moveTo>
                  <a:pt x="3040515" y="0"/>
                </a:moveTo>
                <a:lnTo>
                  <a:pt x="9932" y="3762103"/>
                </a:lnTo>
                <a:cubicBezTo>
                  <a:pt x="6621" y="4439753"/>
                  <a:pt x="3311" y="5117402"/>
                  <a:pt x="0" y="5795052"/>
                </a:cubicBezTo>
                <a:lnTo>
                  <a:pt x="2439624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389090BF-0FFC-6A4F-AF7E-B8C6454E5D2B}"/>
              </a:ext>
            </a:extLst>
          </p:cNvPr>
          <p:cNvSpPr/>
          <p:nvPr userDrawn="1"/>
        </p:nvSpPr>
        <p:spPr>
          <a:xfrm rot="1876119">
            <a:off x="11157156" y="-3495834"/>
            <a:ext cx="1241528" cy="5919423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76203 w 1241528"/>
              <a:gd name="connsiteY0" fmla="*/ 4577328 h 5919423"/>
              <a:gd name="connsiteX1" fmla="*/ 0 w 1241528"/>
              <a:gd name="connsiteY1" fmla="*/ 0 h 5919423"/>
              <a:gd name="connsiteX2" fmla="*/ 1241528 w 1241528"/>
              <a:gd name="connsiteY2" fmla="*/ 5919423 h 5919423"/>
              <a:gd name="connsiteX3" fmla="*/ 176203 w 1241528"/>
              <a:gd name="connsiteY3" fmla="*/ 4577328 h 591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528" h="5919423">
                <a:moveTo>
                  <a:pt x="176203" y="4577328"/>
                </a:moveTo>
                <a:lnTo>
                  <a:pt x="0" y="0"/>
                </a:lnTo>
                <a:lnTo>
                  <a:pt x="1241528" y="5919423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5854E524-1353-184D-A2B4-DAAB67426A20}"/>
              </a:ext>
            </a:extLst>
          </p:cNvPr>
          <p:cNvSpPr/>
          <p:nvPr userDrawn="1"/>
        </p:nvSpPr>
        <p:spPr>
          <a:xfrm rot="9441624">
            <a:off x="9782286" y="2391034"/>
            <a:ext cx="2593779" cy="519574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740852 w 2619152"/>
              <a:gd name="connsiteY0" fmla="*/ 0 h 5195740"/>
              <a:gd name="connsiteX1" fmla="*/ 0 w 2619152"/>
              <a:gd name="connsiteY1" fmla="*/ 3276872 h 5195740"/>
              <a:gd name="connsiteX2" fmla="*/ 25373 w 2619152"/>
              <a:gd name="connsiteY2" fmla="*/ 5195740 h 5195740"/>
              <a:gd name="connsiteX3" fmla="*/ 2619152 w 2619152"/>
              <a:gd name="connsiteY3" fmla="*/ 616025 h 5195740"/>
              <a:gd name="connsiteX0" fmla="*/ 1715479 w 2593779"/>
              <a:gd name="connsiteY0" fmla="*/ 0 h 5195740"/>
              <a:gd name="connsiteX1" fmla="*/ 172489 w 2593779"/>
              <a:gd name="connsiteY1" fmla="*/ 3173630 h 5195740"/>
              <a:gd name="connsiteX2" fmla="*/ 0 w 2593779"/>
              <a:gd name="connsiteY2" fmla="*/ 5195740 h 5195740"/>
              <a:gd name="connsiteX3" fmla="*/ 2593779 w 2593779"/>
              <a:gd name="connsiteY3" fmla="*/ 616025 h 519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3779" h="5195740">
                <a:moveTo>
                  <a:pt x="1715479" y="0"/>
                </a:moveTo>
                <a:lnTo>
                  <a:pt x="172489" y="3173630"/>
                </a:lnTo>
                <a:lnTo>
                  <a:pt x="0" y="5195740"/>
                </a:lnTo>
                <a:lnTo>
                  <a:pt x="2593779" y="616025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="" xmlns:a16="http://schemas.microsoft.com/office/drawing/2014/main" id="{7144DDC5-A9A3-3645-A353-E0FBC848A6CC}"/>
              </a:ext>
            </a:extLst>
          </p:cNvPr>
          <p:cNvSpPr/>
          <p:nvPr userDrawn="1"/>
        </p:nvSpPr>
        <p:spPr>
          <a:xfrm rot="20312285">
            <a:off x="436515" y="5292936"/>
            <a:ext cx="5229333" cy="380729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9333" h="3807290">
                <a:moveTo>
                  <a:pt x="0" y="0"/>
                </a:moveTo>
                <a:lnTo>
                  <a:pt x="3896203" y="3807290"/>
                </a:lnTo>
                <a:lnTo>
                  <a:pt x="5229333" y="3353238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олилиния 13">
            <a:extLst>
              <a:ext uri="{FF2B5EF4-FFF2-40B4-BE49-F238E27FC236}">
                <a16:creationId xmlns="" xmlns:a16="http://schemas.microsoft.com/office/drawing/2014/main" id="{080A138D-EC93-134D-ACCF-483601D55F73}"/>
              </a:ext>
            </a:extLst>
          </p:cNvPr>
          <p:cNvSpPr/>
          <p:nvPr userDrawn="1"/>
        </p:nvSpPr>
        <p:spPr>
          <a:xfrm rot="7800870">
            <a:off x="-724768" y="5986164"/>
            <a:ext cx="1150123" cy="1452818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565826"/>
              <a:gd name="connsiteY0" fmla="*/ 0 h 3145127"/>
              <a:gd name="connsiteX1" fmla="*/ 251469 w 2565826"/>
              <a:gd name="connsiteY1" fmla="*/ 2040377 h 3145127"/>
              <a:gd name="connsiteX2" fmla="*/ 0 w 2565826"/>
              <a:gd name="connsiteY2" fmla="*/ 3145127 h 3145127"/>
              <a:gd name="connsiteX3" fmla="*/ 2565826 w 2565826"/>
              <a:gd name="connsiteY3" fmla="*/ 1255762 h 3145127"/>
              <a:gd name="connsiteX0" fmla="*/ 1289243 w 3348791"/>
              <a:gd name="connsiteY0" fmla="*/ 0 h 2174645"/>
              <a:gd name="connsiteX1" fmla="*/ 0 w 3348791"/>
              <a:gd name="connsiteY1" fmla="*/ 2040377 h 2174645"/>
              <a:gd name="connsiteX2" fmla="*/ 3348791 w 3348791"/>
              <a:gd name="connsiteY2" fmla="*/ 2174645 h 2174645"/>
              <a:gd name="connsiteX3" fmla="*/ 2314357 w 3348791"/>
              <a:gd name="connsiteY3" fmla="*/ 1255762 h 2174645"/>
              <a:gd name="connsiteX0" fmla="*/ 0 w 2059548"/>
              <a:gd name="connsiteY0" fmla="*/ 0 h 2563519"/>
              <a:gd name="connsiteX1" fmla="*/ 1065195 w 2059548"/>
              <a:gd name="connsiteY1" fmla="*/ 2563519 h 2563519"/>
              <a:gd name="connsiteX2" fmla="*/ 2059548 w 2059548"/>
              <a:gd name="connsiteY2" fmla="*/ 2174645 h 2563519"/>
              <a:gd name="connsiteX3" fmla="*/ 1025114 w 2059548"/>
              <a:gd name="connsiteY3" fmla="*/ 1255762 h 2563519"/>
              <a:gd name="connsiteX0" fmla="*/ 0 w 1264904"/>
              <a:gd name="connsiteY0" fmla="*/ 0 h 1365151"/>
              <a:gd name="connsiteX1" fmla="*/ 270551 w 1264904"/>
              <a:gd name="connsiteY1" fmla="*/ 1365151 h 1365151"/>
              <a:gd name="connsiteX2" fmla="*/ 1264904 w 1264904"/>
              <a:gd name="connsiteY2" fmla="*/ 976277 h 1365151"/>
              <a:gd name="connsiteX3" fmla="*/ 230470 w 1264904"/>
              <a:gd name="connsiteY3" fmla="*/ 57394 h 1365151"/>
              <a:gd name="connsiteX0" fmla="*/ 0 w 1264904"/>
              <a:gd name="connsiteY0" fmla="*/ 0 h 976277"/>
              <a:gd name="connsiteX1" fmla="*/ 973878 w 1264904"/>
              <a:gd name="connsiteY1" fmla="*/ 935526 h 976277"/>
              <a:gd name="connsiteX2" fmla="*/ 1264904 w 1264904"/>
              <a:gd name="connsiteY2" fmla="*/ 976277 h 976277"/>
              <a:gd name="connsiteX3" fmla="*/ 230470 w 1264904"/>
              <a:gd name="connsiteY3" fmla="*/ 57394 h 976277"/>
              <a:gd name="connsiteX0" fmla="*/ 0 w 1285461"/>
              <a:gd name="connsiteY0" fmla="*/ 0 h 935526"/>
              <a:gd name="connsiteX1" fmla="*/ 973878 w 1285461"/>
              <a:gd name="connsiteY1" fmla="*/ 935526 h 935526"/>
              <a:gd name="connsiteX2" fmla="*/ 1285461 w 1285461"/>
              <a:gd name="connsiteY2" fmla="*/ 624969 h 935526"/>
              <a:gd name="connsiteX3" fmla="*/ 230470 w 1285461"/>
              <a:gd name="connsiteY3" fmla="*/ 57394 h 935526"/>
              <a:gd name="connsiteX0" fmla="*/ 0 w 1285461"/>
              <a:gd name="connsiteY0" fmla="*/ 0 h 1150381"/>
              <a:gd name="connsiteX1" fmla="*/ 776904 w 1285461"/>
              <a:gd name="connsiteY1" fmla="*/ 1150381 h 1150381"/>
              <a:gd name="connsiteX2" fmla="*/ 1285461 w 1285461"/>
              <a:gd name="connsiteY2" fmla="*/ 624969 h 1150381"/>
              <a:gd name="connsiteX3" fmla="*/ 230470 w 1285461"/>
              <a:gd name="connsiteY3" fmla="*/ 57394 h 1150381"/>
              <a:gd name="connsiteX0" fmla="*/ 0 w 1226551"/>
              <a:gd name="connsiteY0" fmla="*/ 0 h 1131791"/>
              <a:gd name="connsiteX1" fmla="*/ 717994 w 1226551"/>
              <a:gd name="connsiteY1" fmla="*/ 1131791 h 1131791"/>
              <a:gd name="connsiteX2" fmla="*/ 1226551 w 1226551"/>
              <a:gd name="connsiteY2" fmla="*/ 606379 h 1131791"/>
              <a:gd name="connsiteX3" fmla="*/ 171560 w 1226551"/>
              <a:gd name="connsiteY3" fmla="*/ 38804 h 1131791"/>
              <a:gd name="connsiteX0" fmla="*/ 0 w 1288061"/>
              <a:gd name="connsiteY0" fmla="*/ 0 h 1197687"/>
              <a:gd name="connsiteX1" fmla="*/ 779504 w 1288061"/>
              <a:gd name="connsiteY1" fmla="*/ 1197687 h 1197687"/>
              <a:gd name="connsiteX2" fmla="*/ 1288061 w 1288061"/>
              <a:gd name="connsiteY2" fmla="*/ 672275 h 1197687"/>
              <a:gd name="connsiteX3" fmla="*/ 233070 w 1288061"/>
              <a:gd name="connsiteY3" fmla="*/ 104700 h 1197687"/>
              <a:gd name="connsiteX0" fmla="*/ 0 w 1150123"/>
              <a:gd name="connsiteY0" fmla="*/ 125919 h 1092987"/>
              <a:gd name="connsiteX1" fmla="*/ 641566 w 1150123"/>
              <a:gd name="connsiteY1" fmla="*/ 1092987 h 1092987"/>
              <a:gd name="connsiteX2" fmla="*/ 1150123 w 1150123"/>
              <a:gd name="connsiteY2" fmla="*/ 567575 h 1092987"/>
              <a:gd name="connsiteX3" fmla="*/ 95132 w 1150123"/>
              <a:gd name="connsiteY3" fmla="*/ 0 h 1092987"/>
              <a:gd name="connsiteX0" fmla="*/ 0 w 1150123"/>
              <a:gd name="connsiteY0" fmla="*/ 485750 h 1452818"/>
              <a:gd name="connsiteX1" fmla="*/ 641566 w 1150123"/>
              <a:gd name="connsiteY1" fmla="*/ 1452818 h 1452818"/>
              <a:gd name="connsiteX2" fmla="*/ 1150123 w 1150123"/>
              <a:gd name="connsiteY2" fmla="*/ 927406 h 1452818"/>
              <a:gd name="connsiteX3" fmla="*/ 320 w 1150123"/>
              <a:gd name="connsiteY3" fmla="*/ 0 h 145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0123" h="1452818">
                <a:moveTo>
                  <a:pt x="0" y="485750"/>
                </a:moveTo>
                <a:lnTo>
                  <a:pt x="641566" y="1452818"/>
                </a:lnTo>
                <a:lnTo>
                  <a:pt x="1150123" y="927406"/>
                </a:lnTo>
                <a:lnTo>
                  <a:pt x="320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F4271A7-F5D9-E846-8AD6-3E7CF9CE455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5B46D87-97C8-1445-ABE3-B3CF5CCB3AC9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6464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892848E5-3C76-0C45-94E1-28CC02AAD21A}"/>
              </a:ext>
            </a:extLst>
          </p:cNvPr>
          <p:cNvSpPr/>
          <p:nvPr userDrawn="1"/>
        </p:nvSpPr>
        <p:spPr>
          <a:xfrm>
            <a:off x="6585570" y="332761"/>
            <a:ext cx="5153640" cy="125128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3589" h="1251284">
                <a:moveTo>
                  <a:pt x="4909304" y="0"/>
                </a:moveTo>
                <a:lnTo>
                  <a:pt x="1149571" y="305258"/>
                </a:lnTo>
                <a:lnTo>
                  <a:pt x="0" y="1251284"/>
                </a:lnTo>
                <a:lnTo>
                  <a:pt x="6603589" y="636642"/>
                </a:lnTo>
                <a:lnTo>
                  <a:pt x="4909304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EE02EEBA-36B9-274F-A627-4E6F05ECCE2D}"/>
              </a:ext>
            </a:extLst>
          </p:cNvPr>
          <p:cNvSpPr/>
          <p:nvPr userDrawn="1"/>
        </p:nvSpPr>
        <p:spPr>
          <a:xfrm rot="20312285">
            <a:off x="2157286" y="-1812048"/>
            <a:ext cx="6128726" cy="43796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427071 w 6128726"/>
              <a:gd name="connsiteY3" fmla="*/ 211618 h 4379645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2540797 w 6128726"/>
              <a:gd name="connsiteY3" fmla="*/ 594070 h 437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8726" h="4379645">
                <a:moveTo>
                  <a:pt x="0" y="0"/>
                </a:moveTo>
                <a:lnTo>
                  <a:pt x="3896203" y="3807290"/>
                </a:lnTo>
                <a:lnTo>
                  <a:pt x="6128726" y="4379645"/>
                </a:lnTo>
                <a:lnTo>
                  <a:pt x="2540797" y="594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C8F5A9A2-3371-454A-B143-90508FE9275F}"/>
              </a:ext>
            </a:extLst>
          </p:cNvPr>
          <p:cNvSpPr/>
          <p:nvPr userDrawn="1"/>
        </p:nvSpPr>
        <p:spPr>
          <a:xfrm rot="20312285">
            <a:off x="9616068" y="-2664051"/>
            <a:ext cx="2803807" cy="377701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928008 w 2803807"/>
              <a:gd name="connsiteY0" fmla="*/ 0 h 3777017"/>
              <a:gd name="connsiteX1" fmla="*/ 0 w 2803807"/>
              <a:gd name="connsiteY1" fmla="*/ 3388604 h 3777017"/>
              <a:gd name="connsiteX2" fmla="*/ 1430034 w 2803807"/>
              <a:gd name="connsiteY2" fmla="*/ 3777017 h 3777017"/>
              <a:gd name="connsiteX3" fmla="*/ 2803807 w 2803807"/>
              <a:gd name="connsiteY3" fmla="*/ 244609 h 377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807" h="3777017">
                <a:moveTo>
                  <a:pt x="1928008" y="0"/>
                </a:moveTo>
                <a:lnTo>
                  <a:pt x="0" y="3388604"/>
                </a:lnTo>
                <a:lnTo>
                  <a:pt x="1430034" y="3777017"/>
                </a:lnTo>
                <a:lnTo>
                  <a:pt x="2803807" y="244609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="" xmlns:a16="http://schemas.microsoft.com/office/drawing/2014/main" id="{96FBD56E-2731-7048-8232-B7F9DA580BA1}"/>
              </a:ext>
            </a:extLst>
          </p:cNvPr>
          <p:cNvSpPr/>
          <p:nvPr userDrawn="1"/>
        </p:nvSpPr>
        <p:spPr>
          <a:xfrm rot="20700000">
            <a:off x="9840479" y="-2980628"/>
            <a:ext cx="2385451" cy="393773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375528 w 2619152"/>
              <a:gd name="connsiteY0" fmla="*/ 0 h 3461499"/>
              <a:gd name="connsiteX1" fmla="*/ 0 w 2619152"/>
              <a:gd name="connsiteY1" fmla="*/ 3298005 h 3461499"/>
              <a:gd name="connsiteX2" fmla="*/ 1012913 w 2619152"/>
              <a:gd name="connsiteY2" fmla="*/ 3461499 h 3461499"/>
              <a:gd name="connsiteX3" fmla="*/ 2619152 w 2619152"/>
              <a:gd name="connsiteY3" fmla="*/ 637158 h 3461499"/>
              <a:gd name="connsiteX0" fmla="*/ 1375528 w 2619152"/>
              <a:gd name="connsiteY0" fmla="*/ 0 h 3680857"/>
              <a:gd name="connsiteX1" fmla="*/ 0 w 2619152"/>
              <a:gd name="connsiteY1" fmla="*/ 3298005 h 3680857"/>
              <a:gd name="connsiteX2" fmla="*/ 1401880 w 2619152"/>
              <a:gd name="connsiteY2" fmla="*/ 3680857 h 3680857"/>
              <a:gd name="connsiteX3" fmla="*/ 2619152 w 2619152"/>
              <a:gd name="connsiteY3" fmla="*/ 637158 h 3680857"/>
              <a:gd name="connsiteX0" fmla="*/ 1375528 w 2199918"/>
              <a:gd name="connsiteY0" fmla="*/ 0 h 3680857"/>
              <a:gd name="connsiteX1" fmla="*/ 0 w 2199918"/>
              <a:gd name="connsiteY1" fmla="*/ 3298005 h 3680857"/>
              <a:gd name="connsiteX2" fmla="*/ 1401880 w 2199918"/>
              <a:gd name="connsiteY2" fmla="*/ 3680857 h 3680857"/>
              <a:gd name="connsiteX3" fmla="*/ 2199918 w 2199918"/>
              <a:gd name="connsiteY3" fmla="*/ 435277 h 3680857"/>
              <a:gd name="connsiteX0" fmla="*/ 1375528 w 2199918"/>
              <a:gd name="connsiteY0" fmla="*/ 0 h 3846870"/>
              <a:gd name="connsiteX1" fmla="*/ 0 w 2199918"/>
              <a:gd name="connsiteY1" fmla="*/ 3298005 h 3846870"/>
              <a:gd name="connsiteX2" fmla="*/ 1114337 w 2199918"/>
              <a:gd name="connsiteY2" fmla="*/ 3846870 h 3846870"/>
              <a:gd name="connsiteX3" fmla="*/ 2199918 w 2199918"/>
              <a:gd name="connsiteY3" fmla="*/ 435277 h 3846870"/>
              <a:gd name="connsiteX0" fmla="*/ 1234411 w 2058801"/>
              <a:gd name="connsiteY0" fmla="*/ 0 h 3846870"/>
              <a:gd name="connsiteX1" fmla="*/ 0 w 2058801"/>
              <a:gd name="connsiteY1" fmla="*/ 3105549 h 3846870"/>
              <a:gd name="connsiteX2" fmla="*/ 973220 w 2058801"/>
              <a:gd name="connsiteY2" fmla="*/ 3846870 h 3846870"/>
              <a:gd name="connsiteX3" fmla="*/ 2058801 w 2058801"/>
              <a:gd name="connsiteY3" fmla="*/ 435277 h 3846870"/>
              <a:gd name="connsiteX0" fmla="*/ 1561061 w 2385451"/>
              <a:gd name="connsiteY0" fmla="*/ 0 h 3846870"/>
              <a:gd name="connsiteX1" fmla="*/ 0 w 2385451"/>
              <a:gd name="connsiteY1" fmla="*/ 3748595 h 3846870"/>
              <a:gd name="connsiteX2" fmla="*/ 1299870 w 2385451"/>
              <a:gd name="connsiteY2" fmla="*/ 3846870 h 3846870"/>
              <a:gd name="connsiteX3" fmla="*/ 2385451 w 2385451"/>
              <a:gd name="connsiteY3" fmla="*/ 435277 h 3846870"/>
              <a:gd name="connsiteX0" fmla="*/ 1561061 w 2385451"/>
              <a:gd name="connsiteY0" fmla="*/ 0 h 3937730"/>
              <a:gd name="connsiteX1" fmla="*/ 0 w 2385451"/>
              <a:gd name="connsiteY1" fmla="*/ 3748595 h 3937730"/>
              <a:gd name="connsiteX2" fmla="*/ 1254945 w 2385451"/>
              <a:gd name="connsiteY2" fmla="*/ 3937730 h 3937730"/>
              <a:gd name="connsiteX3" fmla="*/ 2385451 w 2385451"/>
              <a:gd name="connsiteY3" fmla="*/ 435277 h 393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451" h="3937730">
                <a:moveTo>
                  <a:pt x="1561061" y="0"/>
                </a:moveTo>
                <a:lnTo>
                  <a:pt x="0" y="3748595"/>
                </a:lnTo>
                <a:lnTo>
                  <a:pt x="1254945" y="3937730"/>
                </a:lnTo>
                <a:lnTo>
                  <a:pt x="2385451" y="435277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1C57912-1DF3-9B45-8991-6EF8D3E26A5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4E7EFF6-6416-FA4D-A532-56DDDC5E373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03197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>
            <a:extLst>
              <a:ext uri="{FF2B5EF4-FFF2-40B4-BE49-F238E27FC236}">
                <a16:creationId xmlns="" xmlns:a16="http://schemas.microsoft.com/office/drawing/2014/main" id="{19AAD799-B08F-CE40-AA24-9A9E659803C2}"/>
              </a:ext>
            </a:extLst>
          </p:cNvPr>
          <p:cNvSpPr/>
          <p:nvPr userDrawn="1"/>
        </p:nvSpPr>
        <p:spPr>
          <a:xfrm rot="13274802">
            <a:off x="-504089" y="3413271"/>
            <a:ext cx="2448455" cy="104433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4909304 w 4909304"/>
              <a:gd name="connsiteY0" fmla="*/ 0 h 1251284"/>
              <a:gd name="connsiteX1" fmla="*/ 1149571 w 4909304"/>
              <a:gd name="connsiteY1" fmla="*/ 305258 h 1251284"/>
              <a:gd name="connsiteX2" fmla="*/ 0 w 4909304"/>
              <a:gd name="connsiteY2" fmla="*/ 1251284 h 1251284"/>
              <a:gd name="connsiteX3" fmla="*/ 3137315 w 4909304"/>
              <a:gd name="connsiteY3" fmla="*/ 952868 h 1251284"/>
              <a:gd name="connsiteX4" fmla="*/ 4909304 w 4909304"/>
              <a:gd name="connsiteY4" fmla="*/ 0 h 1251284"/>
              <a:gd name="connsiteX0" fmla="*/ 2322023 w 3137315"/>
              <a:gd name="connsiteY0" fmla="*/ 0 h 1044334"/>
              <a:gd name="connsiteX1" fmla="*/ 1149571 w 3137315"/>
              <a:gd name="connsiteY1" fmla="*/ 98308 h 1044334"/>
              <a:gd name="connsiteX2" fmla="*/ 0 w 3137315"/>
              <a:gd name="connsiteY2" fmla="*/ 1044334 h 1044334"/>
              <a:gd name="connsiteX3" fmla="*/ 3137315 w 3137315"/>
              <a:gd name="connsiteY3" fmla="*/ 745918 h 1044334"/>
              <a:gd name="connsiteX4" fmla="*/ 2322023 w 3137315"/>
              <a:gd name="connsiteY4" fmla="*/ 0 h 104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7315" h="1044334">
                <a:moveTo>
                  <a:pt x="2322023" y="0"/>
                </a:moveTo>
                <a:lnTo>
                  <a:pt x="1149571" y="98308"/>
                </a:lnTo>
                <a:lnTo>
                  <a:pt x="0" y="1044334"/>
                </a:lnTo>
                <a:lnTo>
                  <a:pt x="3137315" y="745918"/>
                </a:lnTo>
                <a:lnTo>
                  <a:pt x="232202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8BD1C141-1814-6B4D-BED0-5CF44F709A7D}"/>
              </a:ext>
            </a:extLst>
          </p:cNvPr>
          <p:cNvSpPr/>
          <p:nvPr userDrawn="1"/>
        </p:nvSpPr>
        <p:spPr>
          <a:xfrm rot="13829135">
            <a:off x="-1864139" y="4634737"/>
            <a:ext cx="6089357" cy="4416379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6089357"/>
              <a:gd name="connsiteY0" fmla="*/ 0 h 4416379"/>
              <a:gd name="connsiteX1" fmla="*/ 4463807 w 6089357"/>
              <a:gd name="connsiteY1" fmla="*/ 4416379 h 4416379"/>
              <a:gd name="connsiteX2" fmla="*/ 6089357 w 6089357"/>
              <a:gd name="connsiteY2" fmla="*/ 3933785 h 4416379"/>
              <a:gd name="connsiteX3" fmla="*/ 427071 w 6089357"/>
              <a:gd name="connsiteY3" fmla="*/ 211618 h 441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9357" h="4416379">
                <a:moveTo>
                  <a:pt x="0" y="0"/>
                </a:moveTo>
                <a:lnTo>
                  <a:pt x="4463807" y="4416379"/>
                </a:lnTo>
                <a:lnTo>
                  <a:pt x="6089357" y="3933785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реугольник 16">
            <a:extLst>
              <a:ext uri="{FF2B5EF4-FFF2-40B4-BE49-F238E27FC236}">
                <a16:creationId xmlns="" xmlns:a16="http://schemas.microsoft.com/office/drawing/2014/main" id="{CB49EB8F-7607-A346-80CC-93E10CE4A76F}"/>
              </a:ext>
            </a:extLst>
          </p:cNvPr>
          <p:cNvSpPr/>
          <p:nvPr userDrawn="1"/>
        </p:nvSpPr>
        <p:spPr>
          <a:xfrm rot="10800000" flipH="1">
            <a:off x="746555" y="3641122"/>
            <a:ext cx="1123131" cy="7130772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371609"/>
              <a:gd name="connsiteY0" fmla="*/ 7130772 h 7130772"/>
              <a:gd name="connsiteX1" fmla="*/ 732485 w 1371609"/>
              <a:gd name="connsiteY1" fmla="*/ 0 h 7130772"/>
              <a:gd name="connsiteX2" fmla="*/ 1371609 w 1371609"/>
              <a:gd name="connsiteY2" fmla="*/ 6352141 h 7130772"/>
              <a:gd name="connsiteX3" fmla="*/ 0 w 1371609"/>
              <a:gd name="connsiteY3" fmla="*/ 7130772 h 7130772"/>
              <a:gd name="connsiteX0" fmla="*/ 0 w 1123131"/>
              <a:gd name="connsiteY0" fmla="*/ 7130772 h 7130772"/>
              <a:gd name="connsiteX1" fmla="*/ 732485 w 1123131"/>
              <a:gd name="connsiteY1" fmla="*/ 0 h 7130772"/>
              <a:gd name="connsiteX2" fmla="*/ 1123131 w 1123131"/>
              <a:gd name="connsiteY2" fmla="*/ 6322324 h 7130772"/>
              <a:gd name="connsiteX3" fmla="*/ 0 w 1123131"/>
              <a:gd name="connsiteY3" fmla="*/ 7130772 h 713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131" h="7130772">
                <a:moveTo>
                  <a:pt x="0" y="7130772"/>
                </a:moveTo>
                <a:lnTo>
                  <a:pt x="732485" y="0"/>
                </a:lnTo>
                <a:lnTo>
                  <a:pt x="1123131" y="6322324"/>
                </a:lnTo>
                <a:lnTo>
                  <a:pt x="0" y="7130772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0CBCBCA-0761-974F-8D16-B91EC770155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B8C9C5C-235C-C742-BC75-59499F126AC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56951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>
            <a:extLst>
              <a:ext uri="{FF2B5EF4-FFF2-40B4-BE49-F238E27FC236}">
                <a16:creationId xmlns="" xmlns:a16="http://schemas.microsoft.com/office/drawing/2014/main" id="{5F18C56F-94F2-D343-8D03-C682499FCEEB}"/>
              </a:ext>
            </a:extLst>
          </p:cNvPr>
          <p:cNvSpPr/>
          <p:nvPr userDrawn="1"/>
        </p:nvSpPr>
        <p:spPr>
          <a:xfrm rot="20431300">
            <a:off x="-264194" y="780380"/>
            <a:ext cx="1683055" cy="1076451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6530805 w 6603589"/>
              <a:gd name="connsiteY0" fmla="*/ 0 h 1520587"/>
              <a:gd name="connsiteX1" fmla="*/ 1149571 w 6603589"/>
              <a:gd name="connsiteY1" fmla="*/ 574561 h 1520587"/>
              <a:gd name="connsiteX2" fmla="*/ 0 w 6603589"/>
              <a:gd name="connsiteY2" fmla="*/ 1520587 h 1520587"/>
              <a:gd name="connsiteX3" fmla="*/ 6603589 w 6603589"/>
              <a:gd name="connsiteY3" fmla="*/ 905945 h 1520587"/>
              <a:gd name="connsiteX4" fmla="*/ 6530805 w 6603589"/>
              <a:gd name="connsiteY4" fmla="*/ 0 h 1520587"/>
              <a:gd name="connsiteX0" fmla="*/ 6573954 w 6603589"/>
              <a:gd name="connsiteY0" fmla="*/ 0 h 1508676"/>
              <a:gd name="connsiteX1" fmla="*/ 1149571 w 6603589"/>
              <a:gd name="connsiteY1" fmla="*/ 562650 h 1508676"/>
              <a:gd name="connsiteX2" fmla="*/ 0 w 6603589"/>
              <a:gd name="connsiteY2" fmla="*/ 1508676 h 1508676"/>
              <a:gd name="connsiteX3" fmla="*/ 6603589 w 6603589"/>
              <a:gd name="connsiteY3" fmla="*/ 894034 h 1508676"/>
              <a:gd name="connsiteX4" fmla="*/ 6573954 w 6603589"/>
              <a:gd name="connsiteY4" fmla="*/ 0 h 1508676"/>
              <a:gd name="connsiteX0" fmla="*/ 6577008 w 6603589"/>
              <a:gd name="connsiteY0" fmla="*/ 0 h 1515411"/>
              <a:gd name="connsiteX1" fmla="*/ 1149571 w 6603589"/>
              <a:gd name="connsiteY1" fmla="*/ 569385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6577008 w 6603589"/>
              <a:gd name="connsiteY0" fmla="*/ 0 h 1515411"/>
              <a:gd name="connsiteX1" fmla="*/ 4854461 w 6603589"/>
              <a:gd name="connsiteY1" fmla="*/ 172460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2129993 w 2156574"/>
              <a:gd name="connsiteY0" fmla="*/ 0 h 1076451"/>
              <a:gd name="connsiteX1" fmla="*/ 407446 w 2156574"/>
              <a:gd name="connsiteY1" fmla="*/ 172460 h 1076451"/>
              <a:gd name="connsiteX2" fmla="*/ 1 w 2156574"/>
              <a:gd name="connsiteY2" fmla="*/ 1076451 h 1076451"/>
              <a:gd name="connsiteX3" fmla="*/ 2156574 w 2156574"/>
              <a:gd name="connsiteY3" fmla="*/ 900769 h 1076451"/>
              <a:gd name="connsiteX4" fmla="*/ 2129993 w 2156574"/>
              <a:gd name="connsiteY4" fmla="*/ 0 h 107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74" h="1076451">
                <a:moveTo>
                  <a:pt x="2129993" y="0"/>
                </a:moveTo>
                <a:lnTo>
                  <a:pt x="407446" y="172460"/>
                </a:lnTo>
                <a:lnTo>
                  <a:pt x="1" y="1076451"/>
                </a:lnTo>
                <a:lnTo>
                  <a:pt x="2156574" y="900769"/>
                </a:lnTo>
                <a:lnTo>
                  <a:pt x="212999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олилиния 5">
            <a:extLst>
              <a:ext uri="{FF2B5EF4-FFF2-40B4-BE49-F238E27FC236}">
                <a16:creationId xmlns="" xmlns:a16="http://schemas.microsoft.com/office/drawing/2014/main" id="{29BED677-737D-D94F-A05C-2AAB932655D0}"/>
              </a:ext>
            </a:extLst>
          </p:cNvPr>
          <p:cNvSpPr/>
          <p:nvPr userDrawn="1"/>
        </p:nvSpPr>
        <p:spPr>
          <a:xfrm rot="13829135">
            <a:off x="-397518" y="-2467524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Треугольник 16">
            <a:extLst>
              <a:ext uri="{FF2B5EF4-FFF2-40B4-BE49-F238E27FC236}">
                <a16:creationId xmlns="" xmlns:a16="http://schemas.microsoft.com/office/drawing/2014/main" id="{6C729C64-5804-3B42-A3E1-3F17829C21B8}"/>
              </a:ext>
            </a:extLst>
          </p:cNvPr>
          <p:cNvSpPr/>
          <p:nvPr userDrawn="1"/>
        </p:nvSpPr>
        <p:spPr>
          <a:xfrm rot="10800000" flipH="1">
            <a:off x="834887" y="-2623930"/>
            <a:ext cx="965226" cy="384269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272218"/>
              <a:gd name="connsiteY0" fmla="*/ 3383719 h 3529428"/>
              <a:gd name="connsiteX1" fmla="*/ 543642 w 1272218"/>
              <a:gd name="connsiteY1" fmla="*/ 0 h 3529428"/>
              <a:gd name="connsiteX2" fmla="*/ 1272218 w 1272218"/>
              <a:gd name="connsiteY2" fmla="*/ 3529428 h 3529428"/>
              <a:gd name="connsiteX3" fmla="*/ 0 w 1272218"/>
              <a:gd name="connsiteY3" fmla="*/ 3383719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0 w 1013801"/>
              <a:gd name="connsiteY3" fmla="*/ 382101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853645 w 1013801"/>
              <a:gd name="connsiteY3" fmla="*/ 3067447 h 3529428"/>
              <a:gd name="connsiteX4" fmla="*/ 0 w 1013801"/>
              <a:gd name="connsiteY4" fmla="*/ 382101 h 3529428"/>
              <a:gd name="connsiteX0" fmla="*/ 269477 w 1283278"/>
              <a:gd name="connsiteY0" fmla="*/ 382101 h 3554464"/>
              <a:gd name="connsiteX1" fmla="*/ 554702 w 1283278"/>
              <a:gd name="connsiteY1" fmla="*/ 0 h 3554464"/>
              <a:gd name="connsiteX2" fmla="*/ 1283278 w 1283278"/>
              <a:gd name="connsiteY2" fmla="*/ 3529428 h 3554464"/>
              <a:gd name="connsiteX3" fmla="*/ 0 w 1283278"/>
              <a:gd name="connsiteY3" fmla="*/ 3554464 h 3554464"/>
              <a:gd name="connsiteX4" fmla="*/ 269477 w 1283278"/>
              <a:gd name="connsiteY4" fmla="*/ 382101 h 3554464"/>
              <a:gd name="connsiteX0" fmla="*/ 269477 w 965226"/>
              <a:gd name="connsiteY0" fmla="*/ 382101 h 3554464"/>
              <a:gd name="connsiteX1" fmla="*/ 554702 w 965226"/>
              <a:gd name="connsiteY1" fmla="*/ 0 h 3554464"/>
              <a:gd name="connsiteX2" fmla="*/ 965226 w 965226"/>
              <a:gd name="connsiteY2" fmla="*/ 3519489 h 3554464"/>
              <a:gd name="connsiteX3" fmla="*/ 0 w 965226"/>
              <a:gd name="connsiteY3" fmla="*/ 3554464 h 3554464"/>
              <a:gd name="connsiteX4" fmla="*/ 269477 w 965226"/>
              <a:gd name="connsiteY4" fmla="*/ 382101 h 3554464"/>
              <a:gd name="connsiteX0" fmla="*/ 269477 w 965226"/>
              <a:gd name="connsiteY0" fmla="*/ 670336 h 3842699"/>
              <a:gd name="connsiteX1" fmla="*/ 614337 w 965226"/>
              <a:gd name="connsiteY1" fmla="*/ 0 h 3842699"/>
              <a:gd name="connsiteX2" fmla="*/ 965226 w 965226"/>
              <a:gd name="connsiteY2" fmla="*/ 3807724 h 3842699"/>
              <a:gd name="connsiteX3" fmla="*/ 0 w 965226"/>
              <a:gd name="connsiteY3" fmla="*/ 3842699 h 3842699"/>
              <a:gd name="connsiteX4" fmla="*/ 269477 w 965226"/>
              <a:gd name="connsiteY4" fmla="*/ 670336 h 3842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226" h="3842699">
                <a:moveTo>
                  <a:pt x="269477" y="670336"/>
                </a:moveTo>
                <a:lnTo>
                  <a:pt x="614337" y="0"/>
                </a:lnTo>
                <a:lnTo>
                  <a:pt x="965226" y="3807724"/>
                </a:lnTo>
                <a:lnTo>
                  <a:pt x="0" y="3842699"/>
                </a:lnTo>
                <a:lnTo>
                  <a:pt x="269477" y="670336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B7080AC-51F7-8C41-B8F3-76EC82367A7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45EC69F-CCB6-694E-AD47-1FDDA95FAC72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95213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310EC359-9D70-2045-BBBD-DD41DA186F68}"/>
              </a:ext>
            </a:extLst>
          </p:cNvPr>
          <p:cNvSpPr/>
          <p:nvPr userDrawn="1"/>
        </p:nvSpPr>
        <p:spPr>
          <a:xfrm rot="11148061">
            <a:off x="-1533590" y="4127240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62EFD25-AA4E-B44F-949E-29D5E0C4EEA3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5DF1F1F-1A18-D542-880E-A784A673089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37222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095464B0-8415-264B-A929-6676D4B2F879}"/>
              </a:ext>
            </a:extLst>
          </p:cNvPr>
          <p:cNvSpPr/>
          <p:nvPr userDrawn="1"/>
        </p:nvSpPr>
        <p:spPr>
          <a:xfrm>
            <a:off x="4347595" y="4935125"/>
            <a:ext cx="2238219" cy="1474902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3633546 w 5364480"/>
              <a:gd name="connsiteY1" fmla="*/ 935983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5364480 w 5364480"/>
              <a:gd name="connsiteY1" fmla="*/ 1402080 h 2414016"/>
              <a:gd name="connsiteX2" fmla="*/ 5071872 w 5364480"/>
              <a:gd name="connsiteY2" fmla="*/ 2414016 h 2414016"/>
              <a:gd name="connsiteX3" fmla="*/ 0 w 5364480"/>
              <a:gd name="connsiteY3" fmla="*/ 0 h 2414016"/>
              <a:gd name="connsiteX0" fmla="*/ 0 w 2559496"/>
              <a:gd name="connsiteY0" fmla="*/ 896277 h 1011936"/>
              <a:gd name="connsiteX1" fmla="*/ 2559496 w 2559496"/>
              <a:gd name="connsiteY1" fmla="*/ 0 h 1011936"/>
              <a:gd name="connsiteX2" fmla="*/ 2266888 w 2559496"/>
              <a:gd name="connsiteY2" fmla="*/ 1011936 h 1011936"/>
              <a:gd name="connsiteX3" fmla="*/ 0 w 2559496"/>
              <a:gd name="connsiteY3" fmla="*/ 896277 h 1011936"/>
              <a:gd name="connsiteX0" fmla="*/ 0 w 2720134"/>
              <a:gd name="connsiteY0" fmla="*/ 896277 h 1011936"/>
              <a:gd name="connsiteX1" fmla="*/ 2720134 w 2720134"/>
              <a:gd name="connsiteY1" fmla="*/ 0 h 1011936"/>
              <a:gd name="connsiteX2" fmla="*/ 2266888 w 2720134"/>
              <a:gd name="connsiteY2" fmla="*/ 1011936 h 1011936"/>
              <a:gd name="connsiteX3" fmla="*/ 0 w 2720134"/>
              <a:gd name="connsiteY3" fmla="*/ 896277 h 1011936"/>
              <a:gd name="connsiteX0" fmla="*/ 0 w 2497712"/>
              <a:gd name="connsiteY0" fmla="*/ 0 h 1116556"/>
              <a:gd name="connsiteX1" fmla="*/ 2497712 w 2497712"/>
              <a:gd name="connsiteY1" fmla="*/ 104620 h 1116556"/>
              <a:gd name="connsiteX2" fmla="*/ 2044466 w 2497712"/>
              <a:gd name="connsiteY2" fmla="*/ 1116556 h 1116556"/>
              <a:gd name="connsiteX3" fmla="*/ 0 w 2497712"/>
              <a:gd name="connsiteY3" fmla="*/ 0 h 1116556"/>
              <a:gd name="connsiteX0" fmla="*/ 0 w 2411214"/>
              <a:gd name="connsiteY0" fmla="*/ 0 h 1116556"/>
              <a:gd name="connsiteX1" fmla="*/ 2411214 w 2411214"/>
              <a:gd name="connsiteY1" fmla="*/ 178760 h 1116556"/>
              <a:gd name="connsiteX2" fmla="*/ 2044466 w 2411214"/>
              <a:gd name="connsiteY2" fmla="*/ 1116556 h 1116556"/>
              <a:gd name="connsiteX3" fmla="*/ 0 w 2411214"/>
              <a:gd name="connsiteY3" fmla="*/ 0 h 1116556"/>
              <a:gd name="connsiteX0" fmla="*/ 0 w 2238219"/>
              <a:gd name="connsiteY0" fmla="*/ 0 h 1474902"/>
              <a:gd name="connsiteX1" fmla="*/ 2238219 w 2238219"/>
              <a:gd name="connsiteY1" fmla="*/ 537106 h 1474902"/>
              <a:gd name="connsiteX2" fmla="*/ 1871471 w 2238219"/>
              <a:gd name="connsiteY2" fmla="*/ 1474902 h 1474902"/>
              <a:gd name="connsiteX3" fmla="*/ 0 w 2238219"/>
              <a:gd name="connsiteY3" fmla="*/ 0 h 147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19" h="1474902">
                <a:moveTo>
                  <a:pt x="0" y="0"/>
                </a:moveTo>
                <a:lnTo>
                  <a:pt x="2238219" y="537106"/>
                </a:lnTo>
                <a:lnTo>
                  <a:pt x="1871471" y="1474902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BB63C0EE-5927-8E48-9B64-4227690B5964}"/>
              </a:ext>
            </a:extLst>
          </p:cNvPr>
          <p:cNvSpPr/>
          <p:nvPr userDrawn="1"/>
        </p:nvSpPr>
        <p:spPr>
          <a:xfrm rot="11148061">
            <a:off x="2127862" y="4890620"/>
            <a:ext cx="3516792" cy="243500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516792"/>
              <a:gd name="connsiteY0" fmla="*/ 2233251 h 2435007"/>
              <a:gd name="connsiteX1" fmla="*/ 1413674 w 3516792"/>
              <a:gd name="connsiteY1" fmla="*/ 2435007 h 2435007"/>
              <a:gd name="connsiteX2" fmla="*/ 3516792 w 3516792"/>
              <a:gd name="connsiteY2" fmla="*/ 0 h 2435007"/>
              <a:gd name="connsiteX3" fmla="*/ 2162360 w 3516792"/>
              <a:gd name="connsiteY3" fmla="*/ 248687 h 243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6792" h="2435007">
                <a:moveTo>
                  <a:pt x="0" y="2233251"/>
                </a:moveTo>
                <a:lnTo>
                  <a:pt x="1413674" y="2435007"/>
                </a:lnTo>
                <a:lnTo>
                  <a:pt x="3516792" y="0"/>
                </a:lnTo>
                <a:lnTo>
                  <a:pt x="2162360" y="248687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F54A9A02-2EC7-5340-B3CE-F8A67BBA8610}"/>
              </a:ext>
            </a:extLst>
          </p:cNvPr>
          <p:cNvSpPr/>
          <p:nvPr userDrawn="1"/>
        </p:nvSpPr>
        <p:spPr>
          <a:xfrm>
            <a:off x="2533495" y="651499"/>
            <a:ext cx="5675009" cy="2483987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749113 w 5364480"/>
              <a:gd name="connsiteY2" fmla="*/ 564127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858750"/>
              <a:gd name="connsiteY0" fmla="*/ 0 h 2414016"/>
              <a:gd name="connsiteX1" fmla="*/ 865632 w 5858750"/>
              <a:gd name="connsiteY1" fmla="*/ 231648 h 2414016"/>
              <a:gd name="connsiteX2" fmla="*/ 4749113 w 5858750"/>
              <a:gd name="connsiteY2" fmla="*/ 564127 h 2414016"/>
              <a:gd name="connsiteX3" fmla="*/ 5858750 w 5858750"/>
              <a:gd name="connsiteY3" fmla="*/ 512393 h 2414016"/>
              <a:gd name="connsiteX4" fmla="*/ 5071872 w 5858750"/>
              <a:gd name="connsiteY4" fmla="*/ 2414016 h 2414016"/>
              <a:gd name="connsiteX5" fmla="*/ 0 w 5858750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08080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11787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899775"/>
              <a:gd name="connsiteY0" fmla="*/ 0 h 2599368"/>
              <a:gd name="connsiteX1" fmla="*/ 865632 w 5899775"/>
              <a:gd name="connsiteY1" fmla="*/ 231648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899775"/>
              <a:gd name="connsiteY0" fmla="*/ 0 h 2599368"/>
              <a:gd name="connsiteX1" fmla="*/ 840919 w 5899775"/>
              <a:gd name="connsiteY1" fmla="*/ 182221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590856"/>
              <a:gd name="connsiteY0" fmla="*/ 0 h 2500514"/>
              <a:gd name="connsiteX1" fmla="*/ 532000 w 5590856"/>
              <a:gd name="connsiteY1" fmla="*/ 8336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593784 w 5590856"/>
              <a:gd name="connsiteY1" fmla="*/ 46296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643211 w 5590856"/>
              <a:gd name="connsiteY1" fmla="*/ 12043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4947645 w 4947645"/>
              <a:gd name="connsiteY0" fmla="*/ 2380077 h 2380077"/>
              <a:gd name="connsiteX1" fmla="*/ 0 w 4947645"/>
              <a:gd name="connsiteY1" fmla="*/ 0 h 2380077"/>
              <a:gd name="connsiteX2" fmla="*/ 3796983 w 4947645"/>
              <a:gd name="connsiteY2" fmla="*/ 344836 h 2380077"/>
              <a:gd name="connsiteX3" fmla="*/ 4770696 w 4947645"/>
              <a:gd name="connsiteY3" fmla="*/ 898583 h 2380077"/>
              <a:gd name="connsiteX4" fmla="*/ 4947645 w 4947645"/>
              <a:gd name="connsiteY4" fmla="*/ 2380077 h 2380077"/>
              <a:gd name="connsiteX0" fmla="*/ 5675009 w 5675009"/>
              <a:gd name="connsiteY0" fmla="*/ 2483987 h 2483987"/>
              <a:gd name="connsiteX1" fmla="*/ 0 w 5675009"/>
              <a:gd name="connsiteY1" fmla="*/ 0 h 2483987"/>
              <a:gd name="connsiteX2" fmla="*/ 4524347 w 5675009"/>
              <a:gd name="connsiteY2" fmla="*/ 448746 h 2483987"/>
              <a:gd name="connsiteX3" fmla="*/ 5498060 w 5675009"/>
              <a:gd name="connsiteY3" fmla="*/ 1002493 h 2483987"/>
              <a:gd name="connsiteX4" fmla="*/ 5675009 w 5675009"/>
              <a:gd name="connsiteY4" fmla="*/ 2483987 h 2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009" h="2483987">
                <a:moveTo>
                  <a:pt x="5675009" y="2483987"/>
                </a:moveTo>
                <a:lnTo>
                  <a:pt x="0" y="0"/>
                </a:lnTo>
                <a:lnTo>
                  <a:pt x="4524347" y="448746"/>
                </a:lnTo>
                <a:lnTo>
                  <a:pt x="5498060" y="1002493"/>
                </a:lnTo>
                <a:lnTo>
                  <a:pt x="5675009" y="2483987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F458F7FD-1F21-1148-B1B5-53C656B35AA2}"/>
              </a:ext>
            </a:extLst>
          </p:cNvPr>
          <p:cNvSpPr/>
          <p:nvPr userDrawn="1"/>
        </p:nvSpPr>
        <p:spPr>
          <a:xfrm rot="11148061">
            <a:off x="6448168" y="1600773"/>
            <a:ext cx="2045795" cy="495316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1919702"/>
              <a:gd name="connsiteY0" fmla="*/ 3520543 h 4981501"/>
              <a:gd name="connsiteX1" fmla="*/ 556345 w 1919702"/>
              <a:gd name="connsiteY1" fmla="*/ 4981501 h 4981501"/>
              <a:gd name="connsiteX2" fmla="*/ 1064419 w 1919702"/>
              <a:gd name="connsiteY2" fmla="*/ 3583946 h 4981501"/>
              <a:gd name="connsiteX3" fmla="*/ 1919702 w 1919702"/>
              <a:gd name="connsiteY3" fmla="*/ 0 h 4981501"/>
              <a:gd name="connsiteX4" fmla="*/ 22841 w 1919702"/>
              <a:gd name="connsiteY4" fmla="*/ 2743200 h 4981501"/>
              <a:gd name="connsiteX0" fmla="*/ 0 w 2045795"/>
              <a:gd name="connsiteY0" fmla="*/ 3868703 h 4981501"/>
              <a:gd name="connsiteX1" fmla="*/ 682438 w 2045795"/>
              <a:gd name="connsiteY1" fmla="*/ 4981501 h 4981501"/>
              <a:gd name="connsiteX2" fmla="*/ 1190512 w 2045795"/>
              <a:gd name="connsiteY2" fmla="*/ 3583946 h 4981501"/>
              <a:gd name="connsiteX3" fmla="*/ 2045795 w 2045795"/>
              <a:gd name="connsiteY3" fmla="*/ 0 h 4981501"/>
              <a:gd name="connsiteX4" fmla="*/ 148934 w 2045795"/>
              <a:gd name="connsiteY4" fmla="*/ 2743200 h 4981501"/>
              <a:gd name="connsiteX0" fmla="*/ 0 w 2045795"/>
              <a:gd name="connsiteY0" fmla="*/ 3868703 h 4953167"/>
              <a:gd name="connsiteX1" fmla="*/ 716820 w 2045795"/>
              <a:gd name="connsiteY1" fmla="*/ 4953167 h 4953167"/>
              <a:gd name="connsiteX2" fmla="*/ 1190512 w 2045795"/>
              <a:gd name="connsiteY2" fmla="*/ 3583946 h 4953167"/>
              <a:gd name="connsiteX3" fmla="*/ 2045795 w 2045795"/>
              <a:gd name="connsiteY3" fmla="*/ 0 h 4953167"/>
              <a:gd name="connsiteX4" fmla="*/ 148934 w 2045795"/>
              <a:gd name="connsiteY4" fmla="*/ 2743200 h 495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795" h="4953167">
                <a:moveTo>
                  <a:pt x="0" y="3868703"/>
                </a:moveTo>
                <a:lnTo>
                  <a:pt x="716820" y="4953167"/>
                </a:lnTo>
                <a:lnTo>
                  <a:pt x="1190512" y="3583946"/>
                </a:lnTo>
                <a:lnTo>
                  <a:pt x="2045795" y="0"/>
                </a:lnTo>
                <a:lnTo>
                  <a:pt x="148934" y="274320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463F9D0E-AAFE-FF42-B5B5-703F8FE0418F}"/>
              </a:ext>
            </a:extLst>
          </p:cNvPr>
          <p:cNvSpPr/>
          <p:nvPr userDrawn="1"/>
        </p:nvSpPr>
        <p:spPr>
          <a:xfrm rot="11148061">
            <a:off x="-302453" y="-2301638"/>
            <a:ext cx="3775243" cy="309745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3791908"/>
              <a:gd name="connsiteY0" fmla="*/ 0 h 2824509"/>
              <a:gd name="connsiteX1" fmla="*/ 2905699 w 3791908"/>
              <a:gd name="connsiteY1" fmla="*/ 2824509 h 2824509"/>
              <a:gd name="connsiteX2" fmla="*/ 3791908 w 3791908"/>
              <a:gd name="connsiteY2" fmla="*/ 1848089 h 2824509"/>
              <a:gd name="connsiteX3" fmla="*/ 973311 w 3791908"/>
              <a:gd name="connsiteY3" fmla="*/ 20360 h 2824509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1004142 w 3822739"/>
              <a:gd name="connsiteY3" fmla="*/ 79332 h 2883481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838082 w 3822739"/>
              <a:gd name="connsiteY3" fmla="*/ 34101 h 2883481"/>
              <a:gd name="connsiteX0" fmla="*/ 0 w 3807150"/>
              <a:gd name="connsiteY0" fmla="*/ 16538 h 2849380"/>
              <a:gd name="connsiteX1" fmla="*/ 2920941 w 3807150"/>
              <a:gd name="connsiteY1" fmla="*/ 2849380 h 2849380"/>
              <a:gd name="connsiteX2" fmla="*/ 3807150 w 3807150"/>
              <a:gd name="connsiteY2" fmla="*/ 1872960 h 2849380"/>
              <a:gd name="connsiteX3" fmla="*/ 822493 w 3807150"/>
              <a:gd name="connsiteY3" fmla="*/ 0 h 2849380"/>
              <a:gd name="connsiteX0" fmla="*/ 0 w 3805131"/>
              <a:gd name="connsiteY0" fmla="*/ 0 h 2864380"/>
              <a:gd name="connsiteX1" fmla="*/ 2918922 w 3805131"/>
              <a:gd name="connsiteY1" fmla="*/ 2864380 h 2864380"/>
              <a:gd name="connsiteX2" fmla="*/ 3805131 w 3805131"/>
              <a:gd name="connsiteY2" fmla="*/ 1887960 h 2864380"/>
              <a:gd name="connsiteX3" fmla="*/ 820474 w 3805131"/>
              <a:gd name="connsiteY3" fmla="*/ 15000 h 2864380"/>
              <a:gd name="connsiteX0" fmla="*/ 0 w 3770523"/>
              <a:gd name="connsiteY0" fmla="*/ 0 h 2883562"/>
              <a:gd name="connsiteX1" fmla="*/ 2884314 w 3770523"/>
              <a:gd name="connsiteY1" fmla="*/ 2883562 h 2883562"/>
              <a:gd name="connsiteX2" fmla="*/ 3770523 w 3770523"/>
              <a:gd name="connsiteY2" fmla="*/ 1907142 h 2883562"/>
              <a:gd name="connsiteX3" fmla="*/ 785866 w 3770523"/>
              <a:gd name="connsiteY3" fmla="*/ 34182 h 2883562"/>
              <a:gd name="connsiteX0" fmla="*/ 0 w 3729615"/>
              <a:gd name="connsiteY0" fmla="*/ 8662 h 2849380"/>
              <a:gd name="connsiteX1" fmla="*/ 2843406 w 3729615"/>
              <a:gd name="connsiteY1" fmla="*/ 2849380 h 2849380"/>
              <a:gd name="connsiteX2" fmla="*/ 3729615 w 3729615"/>
              <a:gd name="connsiteY2" fmla="*/ 1872960 h 2849380"/>
              <a:gd name="connsiteX3" fmla="*/ 744958 w 3729615"/>
              <a:gd name="connsiteY3" fmla="*/ 0 h 2849380"/>
              <a:gd name="connsiteX0" fmla="*/ 0 w 3741529"/>
              <a:gd name="connsiteY0" fmla="*/ 0 h 2855174"/>
              <a:gd name="connsiteX1" fmla="*/ 2855320 w 3741529"/>
              <a:gd name="connsiteY1" fmla="*/ 2855174 h 2855174"/>
              <a:gd name="connsiteX2" fmla="*/ 3741529 w 3741529"/>
              <a:gd name="connsiteY2" fmla="*/ 1878754 h 2855174"/>
              <a:gd name="connsiteX3" fmla="*/ 756872 w 3741529"/>
              <a:gd name="connsiteY3" fmla="*/ 5794 h 2855174"/>
              <a:gd name="connsiteX0" fmla="*/ 0 w 3775243"/>
              <a:gd name="connsiteY0" fmla="*/ 0 h 3097450"/>
              <a:gd name="connsiteX1" fmla="*/ 2889034 w 3775243"/>
              <a:gd name="connsiteY1" fmla="*/ 3097450 h 3097450"/>
              <a:gd name="connsiteX2" fmla="*/ 3775243 w 3775243"/>
              <a:gd name="connsiteY2" fmla="*/ 2121030 h 3097450"/>
              <a:gd name="connsiteX3" fmla="*/ 790586 w 3775243"/>
              <a:gd name="connsiteY3" fmla="*/ 248070 h 309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5243" h="3097450">
                <a:moveTo>
                  <a:pt x="0" y="0"/>
                </a:moveTo>
                <a:lnTo>
                  <a:pt x="2889034" y="3097450"/>
                </a:lnTo>
                <a:lnTo>
                  <a:pt x="3775243" y="2121030"/>
                </a:lnTo>
                <a:lnTo>
                  <a:pt x="790586" y="248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7C483F4-B625-854C-B865-1B19F701324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29C13FAC-2C87-CE41-BFD3-591A07FAE2F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7942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28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66F8012-E3A4-BE4F-99EF-52E820C09509}"/>
              </a:ext>
            </a:extLst>
          </p:cNvPr>
          <p:cNvSpPr/>
          <p:nvPr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F64C6197-DCB3-E64D-924F-AEAB292D8342}"/>
              </a:ext>
            </a:extLst>
          </p:cNvPr>
          <p:cNvSpPr/>
          <p:nvPr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27C55CF4-A71B-8245-B353-68463C991023}"/>
              </a:ext>
            </a:extLst>
          </p:cNvPr>
          <p:cNvSpPr/>
          <p:nvPr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Треугольник 13">
            <a:extLst>
              <a:ext uri="{FF2B5EF4-FFF2-40B4-BE49-F238E27FC236}">
                <a16:creationId xmlns="" xmlns:a16="http://schemas.microsoft.com/office/drawing/2014/main" id="{FF363139-3292-FC47-A481-FDF9B1DEE5ED}"/>
              </a:ext>
            </a:extLst>
          </p:cNvPr>
          <p:cNvSpPr/>
          <p:nvPr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Треугольник 16">
            <a:extLst>
              <a:ext uri="{FF2B5EF4-FFF2-40B4-BE49-F238E27FC236}">
                <a16:creationId xmlns="" xmlns:a16="http://schemas.microsoft.com/office/drawing/2014/main" id="{8BAB4B03-C9B6-6549-87F4-C8FE08B08A38}"/>
              </a:ext>
            </a:extLst>
          </p:cNvPr>
          <p:cNvSpPr/>
          <p:nvPr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Треугольник 16">
            <a:extLst>
              <a:ext uri="{FF2B5EF4-FFF2-40B4-BE49-F238E27FC236}">
                <a16:creationId xmlns="" xmlns:a16="http://schemas.microsoft.com/office/drawing/2014/main" id="{9879548F-879B-4941-AA6F-421C090A717A}"/>
              </a:ext>
            </a:extLst>
          </p:cNvPr>
          <p:cNvSpPr/>
          <p:nvPr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0793445-A86A-1948-8FE5-CFA256FB7AD8}"/>
              </a:ext>
            </a:extLst>
          </p:cNvPr>
          <p:cNvSpPr txBox="1"/>
          <p:nvPr/>
        </p:nvSpPr>
        <p:spPr>
          <a:xfrm>
            <a:off x="516670" y="673440"/>
            <a:ext cx="8935904" cy="498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2800" b="1" dirty="0"/>
              <a:t>О соответствии </a:t>
            </a:r>
            <a:r>
              <a:rPr lang="ru-RU" sz="2800" b="1" dirty="0" smtClean="0"/>
              <a:t>административных регламентов Выборгского, Ломоносовского, </a:t>
            </a:r>
            <a:r>
              <a:rPr lang="ru-RU" sz="2800" b="1" dirty="0" err="1" smtClean="0"/>
              <a:t>Волховского</a:t>
            </a:r>
            <a:r>
              <a:rPr lang="ru-RU" sz="2800" b="1" dirty="0" smtClean="0"/>
              <a:t>, Кировского, Всеволожского муниципальных </a:t>
            </a:r>
            <a:r>
              <a:rPr lang="ru-RU" sz="2800" b="1" dirty="0"/>
              <a:t>районов (включая поселения) действующему законодательству и </a:t>
            </a:r>
            <a:r>
              <a:rPr lang="ru-RU" sz="2800" b="1" dirty="0" smtClean="0"/>
              <a:t>методическим рекомендациям</a:t>
            </a:r>
          </a:p>
          <a:p>
            <a:pPr>
              <a:lnSpc>
                <a:spcPts val="5500"/>
              </a:lnSpc>
            </a:pPr>
            <a:r>
              <a:rPr lang="ru-RU" sz="2800" b="1" dirty="0"/>
              <a:t>Анализ на </a:t>
            </a:r>
            <a:r>
              <a:rPr lang="ru-RU" sz="2800" b="1" dirty="0" smtClean="0"/>
              <a:t>06.12.2024</a:t>
            </a:r>
            <a:endParaRPr lang="ru-RU" sz="2800" b="1" dirty="0"/>
          </a:p>
          <a:p>
            <a:pPr>
              <a:lnSpc>
                <a:spcPts val="6000"/>
              </a:lnSpc>
            </a:pPr>
            <a:endParaRPr lang="ru-RU" sz="2800" b="1" dirty="0">
              <a:latin typeface="Exo 2.0 Semi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74C7CF4-FBDF-0C47-9EC1-194CC4224413}"/>
              </a:ext>
            </a:extLst>
          </p:cNvPr>
          <p:cNvSpPr txBox="1"/>
          <p:nvPr/>
        </p:nvSpPr>
        <p:spPr>
          <a:xfrm>
            <a:off x="437571" y="5935268"/>
            <a:ext cx="6946132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Комитет экономического развития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и инвестиционной деятельности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6130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661152"/>
              </p:ext>
            </p:extLst>
          </p:nvPr>
        </p:nvGraphicFramePr>
        <p:xfrm>
          <a:off x="781370" y="650631"/>
          <a:ext cx="11094206" cy="41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654"/>
                <a:gridCol w="2878810"/>
                <a:gridCol w="2890434"/>
                <a:gridCol w="2894308"/>
              </a:tblGrid>
              <a:tr h="8880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актуализация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разработка регламента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в Реестре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252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Ропшинское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СП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Ломоносовский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+mn-lt"/>
                        </a:rPr>
                        <a:t>23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5331"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53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Выборгский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район</a:t>
                      </a:r>
                    </a:p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Решение о приватизации </a:t>
                      </a:r>
                      <a:r>
                        <a:rPr lang="ru-RU" sz="2000" dirty="0" smtClean="0">
                          <a:latin typeface="+mn-lt"/>
                        </a:rPr>
                        <a:t>жилых помещений</a:t>
                      </a:r>
                      <a:endParaRPr lang="ru-RU" sz="2000" dirty="0" smtClean="0">
                        <a:latin typeface="+mn-lt"/>
                      </a:endParaRPr>
                    </a:p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5331"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5593207-E87B-5E44-A283-1F7A4F8095E0}"/>
              </a:ext>
            </a:extLst>
          </p:cNvPr>
          <p:cNvSpPr txBox="1"/>
          <p:nvPr/>
        </p:nvSpPr>
        <p:spPr>
          <a:xfrm>
            <a:off x="3077913" y="92586"/>
            <a:ext cx="6044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Ломоносовский, Выборгский районы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071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05496"/>
              </p:ext>
            </p:extLst>
          </p:nvPr>
        </p:nvGraphicFramePr>
        <p:xfrm>
          <a:off x="56280" y="1392312"/>
          <a:ext cx="12105684" cy="364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752"/>
                <a:gridCol w="1495168"/>
                <a:gridCol w="1351005"/>
                <a:gridCol w="1206843"/>
                <a:gridCol w="222422"/>
                <a:gridCol w="2001794"/>
                <a:gridCol w="1346887"/>
                <a:gridCol w="1334530"/>
                <a:gridCol w="1193283"/>
              </a:tblGrid>
              <a:tr h="370840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Администрация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актуализа-ция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информа-ции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 услуге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Администрация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актуализа-ция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информа-ции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 услуге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n-lt"/>
                        </a:rPr>
                        <a:t>Район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Приладожское</a:t>
                      </a: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5829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Бережковское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Кисельнинское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2000" dirty="0" err="1" smtClean="0">
                          <a:latin typeface="+mn-lt"/>
                          <a:cs typeface="Times New Roman" panose="02020603050405020304" pitchFamily="18" charset="0"/>
                        </a:rPr>
                        <a:t>Синявинское</a:t>
                      </a: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Новоладожское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+mn-lt"/>
                        </a:rPr>
                        <a:t>Селивановское</a:t>
                      </a:r>
                      <a:endParaRPr lang="ru-RU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  <a:cs typeface="Times New Roman" panose="02020603050405020304" pitchFamily="18" charset="0"/>
                        </a:rPr>
                        <a:t>Шлиссельбург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28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(*4)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83243" y="45308"/>
            <a:ext cx="7854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Волховский</a:t>
            </a:r>
            <a:r>
              <a:rPr lang="ru-RU" sz="2800" b="1" dirty="0" smtClean="0"/>
              <a:t>, Кировский </a:t>
            </a:r>
            <a:r>
              <a:rPr lang="ru-RU" sz="2800" b="1" dirty="0"/>
              <a:t>районы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5059" y="869092"/>
            <a:ext cx="368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</a:rPr>
              <a:t>Волховский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район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1740" y="869092"/>
            <a:ext cx="368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Кировский </a:t>
            </a:r>
            <a:r>
              <a:rPr lang="ru-RU" sz="2800" b="1" dirty="0">
                <a:solidFill>
                  <a:srgbClr val="002060"/>
                </a:solidFill>
              </a:rPr>
              <a:t>район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95292" y="5767754"/>
            <a:ext cx="5266593" cy="677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*Из них версия регламента до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57739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04788"/>
              </p:ext>
            </p:extLst>
          </p:nvPr>
        </p:nvGraphicFramePr>
        <p:xfrm>
          <a:off x="1471719" y="550036"/>
          <a:ext cx="7601943" cy="5184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372"/>
                <a:gridCol w="2028101"/>
                <a:gridCol w="1907931"/>
                <a:gridCol w="1670539"/>
              </a:tblGrid>
              <a:tr h="131333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Бугровское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Заневское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Кузьмоловское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Куйвозовское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Морозовское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Муринское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(*2)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Сертоловское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dirty="0" smtClean="0">
                          <a:latin typeface="+mn-lt"/>
                        </a:rPr>
                        <a:t>15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(*5)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Юкковское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5318" y="26816"/>
            <a:ext cx="357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Всеволожский </a:t>
            </a:r>
            <a:r>
              <a:rPr lang="ru-RU" sz="2800" b="1" dirty="0"/>
              <a:t>район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5863" y="6351970"/>
            <a:ext cx="508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*Из них версия регламента до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3450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6929</TotalTime>
  <Words>204</Words>
  <Application>Microsoft Office PowerPoint</Application>
  <PresentationFormat>Произвольный</PresentationFormat>
  <Paragraphs>104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Pavskii Artem</dc:creator>
  <cp:lastModifiedBy>Наталья Александровнa Орлова</cp:lastModifiedBy>
  <cp:revision>435</cp:revision>
  <cp:lastPrinted>2024-06-26T11:20:58Z</cp:lastPrinted>
  <dcterms:created xsi:type="dcterms:W3CDTF">2020-05-14T12:27:36Z</dcterms:created>
  <dcterms:modified xsi:type="dcterms:W3CDTF">2024-12-11T12:38:25Z</dcterms:modified>
</cp:coreProperties>
</file>