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5" r:id="rId4"/>
    <p:sldId id="267" r:id="rId5"/>
    <p:sldId id="279" r:id="rId6"/>
    <p:sldId id="274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99C510-E70D-4276-A2E5-771E15DE6BC5}">
          <p14:sldIdLst>
            <p14:sldId id="256"/>
            <p14:sldId id="259"/>
            <p14:sldId id="265"/>
            <p14:sldId id="267"/>
            <p14:sldId id="279"/>
            <p14:sldId id="274"/>
            <p14:sldId id="276"/>
            <p14:sldId id="277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8" d="100"/>
          <a:sy n="128" d="100"/>
        </p:scale>
        <p:origin x="-1604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86FE6-3830-4742-A709-AE6B80E6963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245B3ED-1049-4A9A-A5B4-C561DF7E3A83}">
      <dgm:prSet phldrT="[Текст]" custT="1"/>
      <dgm:spPr/>
      <dgm:t>
        <a:bodyPr/>
        <a:lstStyle/>
        <a:p>
          <a:r>
            <a:rPr lang="ru-RU" sz="3200" dirty="0" smtClean="0"/>
            <a:t>Технологические</a:t>
          </a:r>
          <a:endParaRPr lang="ru-RU" sz="3200" dirty="0"/>
        </a:p>
      </dgm:t>
    </dgm:pt>
    <dgm:pt modelId="{1ABAC304-002C-4EB3-82EC-291118AF02FA}" type="parTrans" cxnId="{53847AD7-C370-4A8D-A792-2DA2D3F9DFE3}">
      <dgm:prSet/>
      <dgm:spPr/>
      <dgm:t>
        <a:bodyPr/>
        <a:lstStyle/>
        <a:p>
          <a:endParaRPr lang="ru-RU"/>
        </a:p>
      </dgm:t>
    </dgm:pt>
    <dgm:pt modelId="{A53BA412-092D-4FBA-A7BA-9CEF36A54359}" type="sibTrans" cxnId="{53847AD7-C370-4A8D-A792-2DA2D3F9DFE3}">
      <dgm:prSet/>
      <dgm:spPr/>
      <dgm:t>
        <a:bodyPr/>
        <a:lstStyle/>
        <a:p>
          <a:endParaRPr lang="ru-RU"/>
        </a:p>
      </dgm:t>
    </dgm:pt>
    <dgm:pt modelId="{3A2CD755-D0B1-42F4-959B-DF9E23152BC1}">
      <dgm:prSet phldrT="[Текст]" custT="1"/>
      <dgm:spPr/>
      <dgm:t>
        <a:bodyPr/>
        <a:lstStyle/>
        <a:p>
          <a:r>
            <a:rPr lang="ru-RU" sz="1800" b="1" dirty="0" smtClean="0"/>
            <a:t>Имеются учетные записи для работы в АИС </a:t>
          </a:r>
          <a:r>
            <a:rPr lang="ru-RU" sz="1800" b="1" dirty="0" err="1" smtClean="0"/>
            <a:t>Межвед</a:t>
          </a:r>
          <a:r>
            <a:rPr lang="ru-RU" sz="1800" b="1" dirty="0" smtClean="0"/>
            <a:t> ЛО (логин и пароль)</a:t>
          </a:r>
          <a:endParaRPr lang="ru-RU" sz="1800" b="1" dirty="0"/>
        </a:p>
      </dgm:t>
    </dgm:pt>
    <dgm:pt modelId="{BD9FA5D3-2598-4E09-AB4D-C1D2AF9834D4}" type="parTrans" cxnId="{D3181815-AED7-41E1-9464-239687CB2428}">
      <dgm:prSet/>
      <dgm:spPr/>
      <dgm:t>
        <a:bodyPr/>
        <a:lstStyle/>
        <a:p>
          <a:endParaRPr lang="ru-RU"/>
        </a:p>
      </dgm:t>
    </dgm:pt>
    <dgm:pt modelId="{A43C72E5-D8AE-4F0B-9341-B6E8ECE9E14B}" type="sibTrans" cxnId="{D3181815-AED7-41E1-9464-239687CB2428}">
      <dgm:prSet/>
      <dgm:spPr/>
      <dgm:t>
        <a:bodyPr/>
        <a:lstStyle/>
        <a:p>
          <a:endParaRPr lang="ru-RU"/>
        </a:p>
      </dgm:t>
    </dgm:pt>
    <dgm:pt modelId="{A62DC49D-AEC7-4FD8-B186-D2F5D60EEE7C}">
      <dgm:prSet phldrT="[Текст]" custT="1"/>
      <dgm:spPr/>
      <dgm:t>
        <a:bodyPr/>
        <a:lstStyle/>
        <a:p>
          <a:r>
            <a:rPr lang="ru-RU" sz="1800" b="1" dirty="0" smtClean="0"/>
            <a:t>У работников ОМСУ, ответственных за оформление результатов предоставления муниципальных, имеются электронные подписи</a:t>
          </a:r>
          <a:endParaRPr lang="ru-RU" sz="1800" b="1" dirty="0"/>
        </a:p>
      </dgm:t>
    </dgm:pt>
    <dgm:pt modelId="{DBE5899C-653B-4B0A-A158-EDF58E2590A4}" type="parTrans" cxnId="{E158B779-DFE6-4D17-8E9F-BF7BDCDBA205}">
      <dgm:prSet/>
      <dgm:spPr/>
      <dgm:t>
        <a:bodyPr/>
        <a:lstStyle/>
        <a:p>
          <a:endParaRPr lang="ru-RU"/>
        </a:p>
      </dgm:t>
    </dgm:pt>
    <dgm:pt modelId="{7E431791-1C61-4FA9-937B-E7EAAC532BA0}" type="sibTrans" cxnId="{E158B779-DFE6-4D17-8E9F-BF7BDCDBA205}">
      <dgm:prSet/>
      <dgm:spPr/>
      <dgm:t>
        <a:bodyPr/>
        <a:lstStyle/>
        <a:p>
          <a:endParaRPr lang="ru-RU"/>
        </a:p>
      </dgm:t>
    </dgm:pt>
    <dgm:pt modelId="{5FEF4F99-C86A-4439-9939-F2B2243E11ED}">
      <dgm:prSet phldrT="[Текст]" custT="1"/>
      <dgm:spPr/>
      <dgm:t>
        <a:bodyPr/>
        <a:lstStyle/>
        <a:p>
          <a:r>
            <a:rPr lang="ru-RU" sz="2800" dirty="0" smtClean="0"/>
            <a:t>Организационные</a:t>
          </a:r>
          <a:endParaRPr lang="ru-RU" sz="2800" dirty="0"/>
        </a:p>
      </dgm:t>
    </dgm:pt>
    <dgm:pt modelId="{4C4B3AFB-3EEE-4ABE-ADCB-2B5D81C1DADB}" type="parTrans" cxnId="{93E210F1-5F8A-41CB-BBBD-46144F4A6A72}">
      <dgm:prSet/>
      <dgm:spPr/>
      <dgm:t>
        <a:bodyPr/>
        <a:lstStyle/>
        <a:p>
          <a:endParaRPr lang="ru-RU"/>
        </a:p>
      </dgm:t>
    </dgm:pt>
    <dgm:pt modelId="{40F96888-6534-45E2-AEBC-9DD8012A2588}" type="sibTrans" cxnId="{93E210F1-5F8A-41CB-BBBD-46144F4A6A72}">
      <dgm:prSet/>
      <dgm:spPr/>
      <dgm:t>
        <a:bodyPr/>
        <a:lstStyle/>
        <a:p>
          <a:endParaRPr lang="ru-RU"/>
        </a:p>
      </dgm:t>
    </dgm:pt>
    <dgm:pt modelId="{A591A3D6-ADF0-488C-9A3C-6075789BE273}">
      <dgm:prSet phldrT="[Текст]" custT="1"/>
      <dgm:spPr/>
      <dgm:t>
        <a:bodyPr/>
        <a:lstStyle/>
        <a:p>
          <a:r>
            <a:rPr lang="ru-RU" sz="1800" b="1" dirty="0" smtClean="0"/>
            <a:t>Наличие навыков работы в АИС </a:t>
          </a:r>
          <a:r>
            <a:rPr lang="ru-RU" sz="1800" b="1" dirty="0" err="1" smtClean="0"/>
            <a:t>Межвед</a:t>
          </a:r>
          <a:r>
            <a:rPr lang="ru-RU" sz="1800" b="1" dirty="0" smtClean="0"/>
            <a:t> ЛО (при необходимости пройдено обучение)</a:t>
          </a:r>
          <a:endParaRPr lang="ru-RU" sz="1800" b="1" dirty="0"/>
        </a:p>
      </dgm:t>
    </dgm:pt>
    <dgm:pt modelId="{914B1F3D-3C74-4C7D-B780-AFA8C18727A4}" type="parTrans" cxnId="{C54F90C4-474C-4018-8B51-022B9B498CE0}">
      <dgm:prSet/>
      <dgm:spPr/>
      <dgm:t>
        <a:bodyPr/>
        <a:lstStyle/>
        <a:p>
          <a:endParaRPr lang="ru-RU"/>
        </a:p>
      </dgm:t>
    </dgm:pt>
    <dgm:pt modelId="{3FF951EC-F10E-430E-BF79-2C1E66042A0D}" type="sibTrans" cxnId="{C54F90C4-474C-4018-8B51-022B9B498CE0}">
      <dgm:prSet/>
      <dgm:spPr/>
      <dgm:t>
        <a:bodyPr/>
        <a:lstStyle/>
        <a:p>
          <a:endParaRPr lang="ru-RU"/>
        </a:p>
      </dgm:t>
    </dgm:pt>
    <dgm:pt modelId="{AEB04F20-079F-4895-98E0-52D5B0DFA838}">
      <dgm:prSet phldrT="[Текст]" custT="1"/>
      <dgm:spPr/>
      <dgm:t>
        <a:bodyPr/>
        <a:lstStyle/>
        <a:p>
          <a:r>
            <a:rPr lang="ru-RU" sz="1800" b="1" dirty="0" smtClean="0"/>
            <a:t>Подписано соглашение между ГБУ ЛО «МФЦ» и ОМСУ, с указанием услуг, по которым возможен электронный документооборот</a:t>
          </a:r>
          <a:endParaRPr lang="ru-RU" sz="1800" b="1" dirty="0"/>
        </a:p>
      </dgm:t>
    </dgm:pt>
    <dgm:pt modelId="{44DCB932-814B-4A45-ABE3-6232CD4328F3}" type="parTrans" cxnId="{0BD2E2DF-C1AB-48A1-8D79-249C6CB54760}">
      <dgm:prSet/>
      <dgm:spPr/>
      <dgm:t>
        <a:bodyPr/>
        <a:lstStyle/>
        <a:p>
          <a:endParaRPr lang="ru-RU"/>
        </a:p>
      </dgm:t>
    </dgm:pt>
    <dgm:pt modelId="{B4AB9689-D81B-499D-AED0-5814C8AAE3B5}" type="sibTrans" cxnId="{0BD2E2DF-C1AB-48A1-8D79-249C6CB54760}">
      <dgm:prSet/>
      <dgm:spPr/>
      <dgm:t>
        <a:bodyPr/>
        <a:lstStyle/>
        <a:p>
          <a:endParaRPr lang="ru-RU"/>
        </a:p>
      </dgm:t>
    </dgm:pt>
    <dgm:pt modelId="{6C45E507-9349-4E78-9BD4-926593C9E9A5}">
      <dgm:prSet phldrT="[Текст]" custT="1"/>
      <dgm:spPr/>
      <dgm:t>
        <a:bodyPr/>
        <a:lstStyle/>
        <a:p>
          <a:r>
            <a:rPr lang="ru-RU" sz="1800" b="1" dirty="0" smtClean="0"/>
            <a:t>Муниципальные услуги реализованы в АИС </a:t>
          </a:r>
          <a:r>
            <a:rPr lang="ru-RU" sz="1800" b="1" dirty="0" err="1" smtClean="0"/>
            <a:t>Межвед</a:t>
          </a:r>
          <a:r>
            <a:rPr lang="ru-RU" sz="1800" b="1" dirty="0" smtClean="0"/>
            <a:t> ЛО</a:t>
          </a:r>
          <a:endParaRPr lang="ru-RU" sz="1800" b="1" dirty="0"/>
        </a:p>
      </dgm:t>
    </dgm:pt>
    <dgm:pt modelId="{5238ACB8-53EB-4E30-9931-4EA7B16CEF33}" type="parTrans" cxnId="{E12F615E-289F-4DF0-A088-5188273BC02F}">
      <dgm:prSet/>
      <dgm:spPr/>
      <dgm:t>
        <a:bodyPr/>
        <a:lstStyle/>
        <a:p>
          <a:endParaRPr lang="ru-RU"/>
        </a:p>
      </dgm:t>
    </dgm:pt>
    <dgm:pt modelId="{1B66884E-FFCE-4813-9BEC-3B951BDBB456}" type="sibTrans" cxnId="{E12F615E-289F-4DF0-A088-5188273BC02F}">
      <dgm:prSet/>
      <dgm:spPr/>
      <dgm:t>
        <a:bodyPr/>
        <a:lstStyle/>
        <a:p>
          <a:endParaRPr lang="ru-RU"/>
        </a:p>
      </dgm:t>
    </dgm:pt>
    <dgm:pt modelId="{7FB58030-279F-49B6-BA64-E6591F6DD9B9}">
      <dgm:prSet phldrT="[Текст]" custT="1"/>
      <dgm:spPr/>
      <dgm:t>
        <a:bodyPr/>
        <a:lstStyle/>
        <a:p>
          <a:r>
            <a:rPr lang="ru-RU" sz="1800" b="1" dirty="0" smtClean="0"/>
            <a:t>На рабочие места ОМСУ установлена АИС </a:t>
          </a:r>
          <a:r>
            <a:rPr lang="ru-RU" sz="1800" b="1" dirty="0" err="1" smtClean="0"/>
            <a:t>Межвед</a:t>
          </a:r>
          <a:r>
            <a:rPr lang="ru-RU" sz="1800" b="1" dirty="0" smtClean="0"/>
            <a:t> ЛО </a:t>
          </a:r>
          <a:endParaRPr lang="ru-RU" sz="1800" b="1" dirty="0"/>
        </a:p>
      </dgm:t>
    </dgm:pt>
    <dgm:pt modelId="{4509145B-E983-46B8-B9B9-A8B0EF7BAEC8}" type="parTrans" cxnId="{04BD797F-148C-42CD-ABB4-8D6ADA43AA69}">
      <dgm:prSet/>
      <dgm:spPr/>
      <dgm:t>
        <a:bodyPr/>
        <a:lstStyle/>
        <a:p>
          <a:endParaRPr lang="ru-RU"/>
        </a:p>
      </dgm:t>
    </dgm:pt>
    <dgm:pt modelId="{6CEDE4A9-91A0-4B65-8E05-91680FCA5A48}" type="sibTrans" cxnId="{04BD797F-148C-42CD-ABB4-8D6ADA43AA69}">
      <dgm:prSet/>
      <dgm:spPr/>
      <dgm:t>
        <a:bodyPr/>
        <a:lstStyle/>
        <a:p>
          <a:endParaRPr lang="ru-RU"/>
        </a:p>
      </dgm:t>
    </dgm:pt>
    <dgm:pt modelId="{066573F1-40CA-43E7-9CC9-AF19AA2DFBC8}" type="pres">
      <dgm:prSet presAssocID="{8B386FE6-3830-4742-A709-AE6B80E696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194B8-8943-47F9-BA40-CE340B6BEE1F}" type="pres">
      <dgm:prSet presAssocID="{1245B3ED-1049-4A9A-A5B4-C561DF7E3A83}" presName="parentLin" presStyleCnt="0"/>
      <dgm:spPr/>
    </dgm:pt>
    <dgm:pt modelId="{F204059D-91DE-4B82-860D-DAABB191266F}" type="pres">
      <dgm:prSet presAssocID="{1245B3ED-1049-4A9A-A5B4-C561DF7E3A8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B6B8332-3371-479B-83FE-5931054321C3}" type="pres">
      <dgm:prSet presAssocID="{1245B3ED-1049-4A9A-A5B4-C561DF7E3A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C0F69-98D6-4B51-A4F8-8227F5521459}" type="pres">
      <dgm:prSet presAssocID="{1245B3ED-1049-4A9A-A5B4-C561DF7E3A83}" presName="negativeSpace" presStyleCnt="0"/>
      <dgm:spPr/>
    </dgm:pt>
    <dgm:pt modelId="{EAB43351-3C11-4A31-B73B-034A752E5DC7}" type="pres">
      <dgm:prSet presAssocID="{1245B3ED-1049-4A9A-A5B4-C561DF7E3A83}" presName="childText" presStyleLbl="conFgAcc1" presStyleIdx="0" presStyleCnt="2" custScaleX="99217" custLinFactNeighborX="-98" custLinFactNeighborY="-29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DBBA3-6110-4FDB-914F-FB8ED526FD10}" type="pres">
      <dgm:prSet presAssocID="{A53BA412-092D-4FBA-A7BA-9CEF36A54359}" presName="spaceBetweenRectangles" presStyleCnt="0"/>
      <dgm:spPr/>
    </dgm:pt>
    <dgm:pt modelId="{E8BB0D2B-9B19-42C7-9EC0-BC45831ED6CE}" type="pres">
      <dgm:prSet presAssocID="{5FEF4F99-C86A-4439-9939-F2B2243E11ED}" presName="parentLin" presStyleCnt="0"/>
      <dgm:spPr/>
    </dgm:pt>
    <dgm:pt modelId="{35A65EDE-3A14-47E3-A6D8-6B43321D65CC}" type="pres">
      <dgm:prSet presAssocID="{5FEF4F99-C86A-4439-9939-F2B2243E11E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11409ED-6784-4532-AA28-7B7AADBE8404}" type="pres">
      <dgm:prSet presAssocID="{5FEF4F99-C86A-4439-9939-F2B2243E11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FF793-2754-401A-AB9E-6CD67F79E5EE}" type="pres">
      <dgm:prSet presAssocID="{5FEF4F99-C86A-4439-9939-F2B2243E11ED}" presName="negativeSpace" presStyleCnt="0"/>
      <dgm:spPr/>
    </dgm:pt>
    <dgm:pt modelId="{C8CC53B5-AE38-4E09-BE80-2289684C888B}" type="pres">
      <dgm:prSet presAssocID="{5FEF4F99-C86A-4439-9939-F2B2243E11E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459388-13A1-49BB-AB3E-82641D9D938B}" type="presOf" srcId="{A62DC49D-AEC7-4FD8-B186-D2F5D60EEE7C}" destId="{EAB43351-3C11-4A31-B73B-034A752E5DC7}" srcOrd="0" destOrd="3" presId="urn:microsoft.com/office/officeart/2005/8/layout/list1"/>
    <dgm:cxn modelId="{BFD04A4A-376B-4C73-BF4A-66E37CF64FBD}" type="presOf" srcId="{5FEF4F99-C86A-4439-9939-F2B2243E11ED}" destId="{211409ED-6784-4532-AA28-7B7AADBE8404}" srcOrd="1" destOrd="0" presId="urn:microsoft.com/office/officeart/2005/8/layout/list1"/>
    <dgm:cxn modelId="{0BD2E2DF-C1AB-48A1-8D79-249C6CB54760}" srcId="{5FEF4F99-C86A-4439-9939-F2B2243E11ED}" destId="{AEB04F20-079F-4895-98E0-52D5B0DFA838}" srcOrd="1" destOrd="0" parTransId="{44DCB932-814B-4A45-ABE3-6232CD4328F3}" sibTransId="{B4AB9689-D81B-499D-AED0-5814C8AAE3B5}"/>
    <dgm:cxn modelId="{04BD797F-148C-42CD-ABB4-8D6ADA43AA69}" srcId="{1245B3ED-1049-4A9A-A5B4-C561DF7E3A83}" destId="{7FB58030-279F-49B6-BA64-E6591F6DD9B9}" srcOrd="1" destOrd="0" parTransId="{4509145B-E983-46B8-B9B9-A8B0EF7BAEC8}" sibTransId="{6CEDE4A9-91A0-4B65-8E05-91680FCA5A48}"/>
    <dgm:cxn modelId="{53847AD7-C370-4A8D-A792-2DA2D3F9DFE3}" srcId="{8B386FE6-3830-4742-A709-AE6B80E6963B}" destId="{1245B3ED-1049-4A9A-A5B4-C561DF7E3A83}" srcOrd="0" destOrd="0" parTransId="{1ABAC304-002C-4EB3-82EC-291118AF02FA}" sibTransId="{A53BA412-092D-4FBA-A7BA-9CEF36A54359}"/>
    <dgm:cxn modelId="{E12F615E-289F-4DF0-A088-5188273BC02F}" srcId="{1245B3ED-1049-4A9A-A5B4-C561DF7E3A83}" destId="{6C45E507-9349-4E78-9BD4-926593C9E9A5}" srcOrd="0" destOrd="0" parTransId="{5238ACB8-53EB-4E30-9931-4EA7B16CEF33}" sibTransId="{1B66884E-FFCE-4813-9BEC-3B951BDBB456}"/>
    <dgm:cxn modelId="{2CD96858-B766-4967-B9A6-A1202DD0F9F3}" type="presOf" srcId="{3A2CD755-D0B1-42F4-959B-DF9E23152BC1}" destId="{EAB43351-3C11-4A31-B73B-034A752E5DC7}" srcOrd="0" destOrd="2" presId="urn:microsoft.com/office/officeart/2005/8/layout/list1"/>
    <dgm:cxn modelId="{2714A813-51D3-4071-9B86-EE00E8B95B09}" type="presOf" srcId="{AEB04F20-079F-4895-98E0-52D5B0DFA838}" destId="{C8CC53B5-AE38-4E09-BE80-2289684C888B}" srcOrd="0" destOrd="1" presId="urn:microsoft.com/office/officeart/2005/8/layout/list1"/>
    <dgm:cxn modelId="{E54F4EDD-8BB3-4450-ADB3-B73162C57826}" type="presOf" srcId="{5FEF4F99-C86A-4439-9939-F2B2243E11ED}" destId="{35A65EDE-3A14-47E3-A6D8-6B43321D65CC}" srcOrd="0" destOrd="0" presId="urn:microsoft.com/office/officeart/2005/8/layout/list1"/>
    <dgm:cxn modelId="{D3181815-AED7-41E1-9464-239687CB2428}" srcId="{1245B3ED-1049-4A9A-A5B4-C561DF7E3A83}" destId="{3A2CD755-D0B1-42F4-959B-DF9E23152BC1}" srcOrd="2" destOrd="0" parTransId="{BD9FA5D3-2598-4E09-AB4D-C1D2AF9834D4}" sibTransId="{A43C72E5-D8AE-4F0B-9341-B6E8ECE9E14B}"/>
    <dgm:cxn modelId="{347A9096-67C8-4BA3-A69A-2E70DB351802}" type="presOf" srcId="{1245B3ED-1049-4A9A-A5B4-C561DF7E3A83}" destId="{F204059D-91DE-4B82-860D-DAABB191266F}" srcOrd="0" destOrd="0" presId="urn:microsoft.com/office/officeart/2005/8/layout/list1"/>
    <dgm:cxn modelId="{93E210F1-5F8A-41CB-BBBD-46144F4A6A72}" srcId="{8B386FE6-3830-4742-A709-AE6B80E6963B}" destId="{5FEF4F99-C86A-4439-9939-F2B2243E11ED}" srcOrd="1" destOrd="0" parTransId="{4C4B3AFB-3EEE-4ABE-ADCB-2B5D81C1DADB}" sibTransId="{40F96888-6534-45E2-AEBC-9DD8012A2588}"/>
    <dgm:cxn modelId="{C54F90C4-474C-4018-8B51-022B9B498CE0}" srcId="{5FEF4F99-C86A-4439-9939-F2B2243E11ED}" destId="{A591A3D6-ADF0-488C-9A3C-6075789BE273}" srcOrd="0" destOrd="0" parTransId="{914B1F3D-3C74-4C7D-B780-AFA8C18727A4}" sibTransId="{3FF951EC-F10E-430E-BF79-2C1E66042A0D}"/>
    <dgm:cxn modelId="{E158B779-DFE6-4D17-8E9F-BF7BDCDBA205}" srcId="{1245B3ED-1049-4A9A-A5B4-C561DF7E3A83}" destId="{A62DC49D-AEC7-4FD8-B186-D2F5D60EEE7C}" srcOrd="3" destOrd="0" parTransId="{DBE5899C-653B-4B0A-A158-EDF58E2590A4}" sibTransId="{7E431791-1C61-4FA9-937B-E7EAAC532BA0}"/>
    <dgm:cxn modelId="{80CE4F85-9344-47FB-953B-30C64BD03957}" type="presOf" srcId="{7FB58030-279F-49B6-BA64-E6591F6DD9B9}" destId="{EAB43351-3C11-4A31-B73B-034A752E5DC7}" srcOrd="0" destOrd="1" presId="urn:microsoft.com/office/officeart/2005/8/layout/list1"/>
    <dgm:cxn modelId="{5514D823-D965-4D20-B80F-8D81A1988349}" type="presOf" srcId="{A591A3D6-ADF0-488C-9A3C-6075789BE273}" destId="{C8CC53B5-AE38-4E09-BE80-2289684C888B}" srcOrd="0" destOrd="0" presId="urn:microsoft.com/office/officeart/2005/8/layout/list1"/>
    <dgm:cxn modelId="{6C6EDFB1-85F1-4707-9876-177DE625C4C4}" type="presOf" srcId="{1245B3ED-1049-4A9A-A5B4-C561DF7E3A83}" destId="{2B6B8332-3371-479B-83FE-5931054321C3}" srcOrd="1" destOrd="0" presId="urn:microsoft.com/office/officeart/2005/8/layout/list1"/>
    <dgm:cxn modelId="{C40345E5-C477-464E-8C9C-3B9F01B87952}" type="presOf" srcId="{6C45E507-9349-4E78-9BD4-926593C9E9A5}" destId="{EAB43351-3C11-4A31-B73B-034A752E5DC7}" srcOrd="0" destOrd="0" presId="urn:microsoft.com/office/officeart/2005/8/layout/list1"/>
    <dgm:cxn modelId="{483344CE-D1D5-4B50-8582-6F5C7290664A}" type="presOf" srcId="{8B386FE6-3830-4742-A709-AE6B80E6963B}" destId="{066573F1-40CA-43E7-9CC9-AF19AA2DFBC8}" srcOrd="0" destOrd="0" presId="urn:microsoft.com/office/officeart/2005/8/layout/list1"/>
    <dgm:cxn modelId="{19978082-C481-4343-A7C6-0DACAC5ED182}" type="presParOf" srcId="{066573F1-40CA-43E7-9CC9-AF19AA2DFBC8}" destId="{792194B8-8943-47F9-BA40-CE340B6BEE1F}" srcOrd="0" destOrd="0" presId="urn:microsoft.com/office/officeart/2005/8/layout/list1"/>
    <dgm:cxn modelId="{C4538055-1076-445B-B9F2-0E84E4A4503D}" type="presParOf" srcId="{792194B8-8943-47F9-BA40-CE340B6BEE1F}" destId="{F204059D-91DE-4B82-860D-DAABB191266F}" srcOrd="0" destOrd="0" presId="urn:microsoft.com/office/officeart/2005/8/layout/list1"/>
    <dgm:cxn modelId="{6FF09BBE-61C1-46E7-BBA2-3E578D2F56F8}" type="presParOf" srcId="{792194B8-8943-47F9-BA40-CE340B6BEE1F}" destId="{2B6B8332-3371-479B-83FE-5931054321C3}" srcOrd="1" destOrd="0" presId="urn:microsoft.com/office/officeart/2005/8/layout/list1"/>
    <dgm:cxn modelId="{DA10745D-87C0-4DBC-9596-0573ADCF15EE}" type="presParOf" srcId="{066573F1-40CA-43E7-9CC9-AF19AA2DFBC8}" destId="{B6DC0F69-98D6-4B51-A4F8-8227F5521459}" srcOrd="1" destOrd="0" presId="urn:microsoft.com/office/officeart/2005/8/layout/list1"/>
    <dgm:cxn modelId="{8940D7CB-FC67-4C86-A706-49F59B56AAB7}" type="presParOf" srcId="{066573F1-40CA-43E7-9CC9-AF19AA2DFBC8}" destId="{EAB43351-3C11-4A31-B73B-034A752E5DC7}" srcOrd="2" destOrd="0" presId="urn:microsoft.com/office/officeart/2005/8/layout/list1"/>
    <dgm:cxn modelId="{3146A056-AF29-4F55-A5DF-20BEFC1A0746}" type="presParOf" srcId="{066573F1-40CA-43E7-9CC9-AF19AA2DFBC8}" destId="{45CDBBA3-6110-4FDB-914F-FB8ED526FD10}" srcOrd="3" destOrd="0" presId="urn:microsoft.com/office/officeart/2005/8/layout/list1"/>
    <dgm:cxn modelId="{2F848423-6AE7-4431-9A56-31D260F5C888}" type="presParOf" srcId="{066573F1-40CA-43E7-9CC9-AF19AA2DFBC8}" destId="{E8BB0D2B-9B19-42C7-9EC0-BC45831ED6CE}" srcOrd="4" destOrd="0" presId="urn:microsoft.com/office/officeart/2005/8/layout/list1"/>
    <dgm:cxn modelId="{BA04980C-18B8-4F39-A856-E2AB044B90AC}" type="presParOf" srcId="{E8BB0D2B-9B19-42C7-9EC0-BC45831ED6CE}" destId="{35A65EDE-3A14-47E3-A6D8-6B43321D65CC}" srcOrd="0" destOrd="0" presId="urn:microsoft.com/office/officeart/2005/8/layout/list1"/>
    <dgm:cxn modelId="{F309E678-D322-4F33-8511-3E44C351C6B6}" type="presParOf" srcId="{E8BB0D2B-9B19-42C7-9EC0-BC45831ED6CE}" destId="{211409ED-6784-4532-AA28-7B7AADBE8404}" srcOrd="1" destOrd="0" presId="urn:microsoft.com/office/officeart/2005/8/layout/list1"/>
    <dgm:cxn modelId="{FC8779A9-7232-41D4-A24D-3BA0EEE8540C}" type="presParOf" srcId="{066573F1-40CA-43E7-9CC9-AF19AA2DFBC8}" destId="{EF3FF793-2754-401A-AB9E-6CD67F79E5EE}" srcOrd="5" destOrd="0" presId="urn:microsoft.com/office/officeart/2005/8/layout/list1"/>
    <dgm:cxn modelId="{FA42B415-C971-4FC1-937E-D4083331329F}" type="presParOf" srcId="{066573F1-40CA-43E7-9CC9-AF19AA2DFBC8}" destId="{C8CC53B5-AE38-4E09-BE80-2289684C888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DD8CCD-1E33-476B-8A62-97B22B35D0E8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2F2FBB0-39F4-472D-8D36-808574B27E31}">
      <dgm:prSet phldrT="[Текст]" custT="1"/>
      <dgm:spPr/>
      <dgm:t>
        <a:bodyPr/>
        <a:lstStyle/>
        <a:p>
          <a:r>
            <a:rPr lang="ru-RU" sz="2000" dirty="0" smtClean="0"/>
            <a:t>Заключены соглашения</a:t>
          </a:r>
          <a:endParaRPr lang="ru-RU" sz="2000" dirty="0"/>
        </a:p>
      </dgm:t>
    </dgm:pt>
    <dgm:pt modelId="{30C54565-3A86-45B5-A0A8-772F90406A9A}" type="parTrans" cxnId="{26EAFE80-B0C2-4704-9C79-EBF1CFEE4F84}">
      <dgm:prSet/>
      <dgm:spPr/>
      <dgm:t>
        <a:bodyPr/>
        <a:lstStyle/>
        <a:p>
          <a:endParaRPr lang="ru-RU"/>
        </a:p>
      </dgm:t>
    </dgm:pt>
    <dgm:pt modelId="{77722AB2-2E89-41AE-9F58-FC4FC38CD6CA}" type="sibTrans" cxnId="{26EAFE80-B0C2-4704-9C79-EBF1CFEE4F84}">
      <dgm:prSet/>
      <dgm:spPr/>
      <dgm:t>
        <a:bodyPr/>
        <a:lstStyle/>
        <a:p>
          <a:endParaRPr lang="ru-RU"/>
        </a:p>
      </dgm:t>
    </dgm:pt>
    <dgm:pt modelId="{959D39E7-B23D-4A51-9AB5-F075CF0251F9}">
      <dgm:prSet phldrT="[Текст]" custT="1"/>
      <dgm:spPr/>
      <dgm:t>
        <a:bodyPr/>
        <a:lstStyle/>
        <a:p>
          <a:r>
            <a:rPr lang="ru-RU" sz="1800" dirty="0" smtClean="0"/>
            <a:t>16 районов и 1 городской округ (кроме Гатчинского МР)</a:t>
          </a:r>
          <a:endParaRPr lang="ru-RU" sz="1800" dirty="0"/>
        </a:p>
      </dgm:t>
    </dgm:pt>
    <dgm:pt modelId="{08E7627F-9C74-4549-95FB-A40975E0C003}" type="parTrans" cxnId="{E175CD09-DBF4-4996-9E09-E5AB1DA1F46D}">
      <dgm:prSet/>
      <dgm:spPr/>
      <dgm:t>
        <a:bodyPr/>
        <a:lstStyle/>
        <a:p>
          <a:endParaRPr lang="ru-RU"/>
        </a:p>
      </dgm:t>
    </dgm:pt>
    <dgm:pt modelId="{192B34B4-0A92-4B33-95D1-87A0D92138AC}" type="sibTrans" cxnId="{E175CD09-DBF4-4996-9E09-E5AB1DA1F46D}">
      <dgm:prSet/>
      <dgm:spPr/>
      <dgm:t>
        <a:bodyPr/>
        <a:lstStyle/>
        <a:p>
          <a:endParaRPr lang="ru-RU"/>
        </a:p>
      </dgm:t>
    </dgm:pt>
    <dgm:pt modelId="{4B093E74-98EF-4745-8066-AB48808EC730}">
      <dgm:prSet phldrT="[Текст]" custT="1"/>
      <dgm:spPr/>
      <dgm:t>
        <a:bodyPr/>
        <a:lstStyle/>
        <a:p>
          <a:r>
            <a:rPr lang="ru-RU" sz="2000" dirty="0" smtClean="0"/>
            <a:t>Ведется работа по заключению соглашений </a:t>
          </a:r>
          <a:r>
            <a:rPr lang="ru-RU" sz="1500" dirty="0" smtClean="0"/>
            <a:t>(прорабатывается перечень услуг)</a:t>
          </a:r>
          <a:endParaRPr lang="ru-RU" sz="1500" dirty="0"/>
        </a:p>
      </dgm:t>
    </dgm:pt>
    <dgm:pt modelId="{15317A9A-32E3-402D-B4A6-53F5755C0131}" type="parTrans" cxnId="{16FB6EB2-81EC-424C-82FB-912725D345F2}">
      <dgm:prSet/>
      <dgm:spPr/>
      <dgm:t>
        <a:bodyPr/>
        <a:lstStyle/>
        <a:p>
          <a:endParaRPr lang="ru-RU"/>
        </a:p>
      </dgm:t>
    </dgm:pt>
    <dgm:pt modelId="{ADE13E2A-BDBA-4454-9069-337A36BE9F86}" type="sibTrans" cxnId="{16FB6EB2-81EC-424C-82FB-912725D345F2}">
      <dgm:prSet/>
      <dgm:spPr/>
      <dgm:t>
        <a:bodyPr/>
        <a:lstStyle/>
        <a:p>
          <a:endParaRPr lang="ru-RU"/>
        </a:p>
      </dgm:t>
    </dgm:pt>
    <dgm:pt modelId="{E83BF83C-DF64-4EB3-B34E-2639965EB3CB}">
      <dgm:prSet phldrT="[Текст]" custT="1"/>
      <dgm:spPr/>
      <dgm:t>
        <a:bodyPr/>
        <a:lstStyle/>
        <a:p>
          <a:r>
            <a:rPr lang="ru-RU" sz="2000" dirty="0" smtClean="0"/>
            <a:t>29 поселений</a:t>
          </a:r>
          <a:endParaRPr lang="ru-RU" sz="2000" dirty="0"/>
        </a:p>
      </dgm:t>
    </dgm:pt>
    <dgm:pt modelId="{341B971E-3778-46E7-BB6B-B9952889E409}" type="parTrans" cxnId="{6FB1DB75-AC7F-4AF6-BAA8-003FCEDBE479}">
      <dgm:prSet/>
      <dgm:spPr/>
      <dgm:t>
        <a:bodyPr/>
        <a:lstStyle/>
        <a:p>
          <a:endParaRPr lang="ru-RU"/>
        </a:p>
      </dgm:t>
    </dgm:pt>
    <dgm:pt modelId="{FA275D80-5A3D-4E2B-8FE7-532F466E4D0E}" type="sibTrans" cxnId="{6FB1DB75-AC7F-4AF6-BAA8-003FCEDBE479}">
      <dgm:prSet/>
      <dgm:spPr/>
      <dgm:t>
        <a:bodyPr/>
        <a:lstStyle/>
        <a:p>
          <a:endParaRPr lang="ru-RU"/>
        </a:p>
      </dgm:t>
    </dgm:pt>
    <dgm:pt modelId="{0D6FAF92-A99F-43A3-B4C8-861D45CBC349}">
      <dgm:prSet phldrT="[Текст]" custT="1"/>
      <dgm:spPr/>
      <dgm:t>
        <a:bodyPr/>
        <a:lstStyle/>
        <a:p>
          <a:r>
            <a:rPr lang="ru-RU" sz="1800" dirty="0" smtClean="0"/>
            <a:t>От 20 до 70% услуг в ЭДО</a:t>
          </a:r>
          <a:endParaRPr lang="ru-RU" sz="1800" dirty="0"/>
        </a:p>
      </dgm:t>
    </dgm:pt>
    <dgm:pt modelId="{8FC1530C-52FB-46DC-9C04-01724D42B8B8}" type="parTrans" cxnId="{2501FDB5-BFF3-44AE-9305-CBF5B1B71564}">
      <dgm:prSet/>
      <dgm:spPr/>
      <dgm:t>
        <a:bodyPr/>
        <a:lstStyle/>
        <a:p>
          <a:endParaRPr lang="ru-RU"/>
        </a:p>
      </dgm:t>
    </dgm:pt>
    <dgm:pt modelId="{AEF6F5FE-6EB9-4D1C-B772-9886467BCF4B}" type="sibTrans" cxnId="{2501FDB5-BFF3-44AE-9305-CBF5B1B71564}">
      <dgm:prSet/>
      <dgm:spPr/>
      <dgm:t>
        <a:bodyPr/>
        <a:lstStyle/>
        <a:p>
          <a:endParaRPr lang="ru-RU"/>
        </a:p>
      </dgm:t>
    </dgm:pt>
    <dgm:pt modelId="{07EAC626-A95F-48D6-9251-4E5E996EBBDC}">
      <dgm:prSet phldrT="[Текст]" custT="1"/>
      <dgm:spPr/>
      <dgm:t>
        <a:bodyPr/>
        <a:lstStyle/>
        <a:p>
          <a:r>
            <a:rPr lang="ru-RU" sz="1800" dirty="0" smtClean="0"/>
            <a:t>63 поселения (кроме поселений Выборгского и Всеволожского МР)</a:t>
          </a:r>
          <a:endParaRPr lang="ru-RU" sz="1800" dirty="0"/>
        </a:p>
      </dgm:t>
    </dgm:pt>
    <dgm:pt modelId="{0FC38104-1B58-45BB-90AE-78A04DBAD323}" type="parTrans" cxnId="{DBA3E956-B3D9-4F90-A562-F5A5C9732F56}">
      <dgm:prSet/>
      <dgm:spPr/>
      <dgm:t>
        <a:bodyPr/>
        <a:lstStyle/>
        <a:p>
          <a:endParaRPr lang="ru-RU"/>
        </a:p>
      </dgm:t>
    </dgm:pt>
    <dgm:pt modelId="{4DE4597E-EAC4-4C7C-AD80-AD3948D97E26}" type="sibTrans" cxnId="{DBA3E956-B3D9-4F90-A562-F5A5C9732F56}">
      <dgm:prSet/>
      <dgm:spPr/>
      <dgm:t>
        <a:bodyPr/>
        <a:lstStyle/>
        <a:p>
          <a:endParaRPr lang="ru-RU"/>
        </a:p>
      </dgm:t>
    </dgm:pt>
    <dgm:pt modelId="{42E82390-5053-467C-B0B4-6C3580BCD366}">
      <dgm:prSet phldrT="[Текст]" custT="1"/>
      <dgm:spPr/>
      <dgm:t>
        <a:bodyPr/>
        <a:lstStyle/>
        <a:p>
          <a:endParaRPr lang="ru-RU" sz="2000" dirty="0"/>
        </a:p>
      </dgm:t>
    </dgm:pt>
    <dgm:pt modelId="{2E5A99CA-75A3-44CA-8934-E5E26CC7B85C}" type="parTrans" cxnId="{05CF7588-7D33-4041-A237-4D2FD3D7CFA4}">
      <dgm:prSet/>
      <dgm:spPr/>
      <dgm:t>
        <a:bodyPr/>
        <a:lstStyle/>
        <a:p>
          <a:endParaRPr lang="ru-RU"/>
        </a:p>
      </dgm:t>
    </dgm:pt>
    <dgm:pt modelId="{1576D93A-001C-4BF9-B29E-C076BA3BF89C}" type="sibTrans" cxnId="{05CF7588-7D33-4041-A237-4D2FD3D7CFA4}">
      <dgm:prSet/>
      <dgm:spPr/>
      <dgm:t>
        <a:bodyPr/>
        <a:lstStyle/>
        <a:p>
          <a:endParaRPr lang="ru-RU"/>
        </a:p>
      </dgm:t>
    </dgm:pt>
    <dgm:pt modelId="{F8754FFF-14BB-4A00-A63E-8D1117D9781C}">
      <dgm:prSet phldrT="[Текст]" custT="1"/>
      <dgm:spPr/>
      <dgm:t>
        <a:bodyPr/>
        <a:lstStyle/>
        <a:p>
          <a:endParaRPr lang="ru-RU" sz="2000" dirty="0"/>
        </a:p>
      </dgm:t>
    </dgm:pt>
    <dgm:pt modelId="{7B39D3BC-4F23-4DE0-BDAA-53F1B8725847}" type="parTrans" cxnId="{57DF3741-135E-4C27-9DBF-96EEDA4B125F}">
      <dgm:prSet/>
      <dgm:spPr/>
      <dgm:t>
        <a:bodyPr/>
        <a:lstStyle/>
        <a:p>
          <a:endParaRPr lang="ru-RU"/>
        </a:p>
      </dgm:t>
    </dgm:pt>
    <dgm:pt modelId="{310D87F7-B331-43B4-A25A-FDBEE02E3B00}" type="sibTrans" cxnId="{57DF3741-135E-4C27-9DBF-96EEDA4B125F}">
      <dgm:prSet/>
      <dgm:spPr/>
      <dgm:t>
        <a:bodyPr/>
        <a:lstStyle/>
        <a:p>
          <a:endParaRPr lang="ru-RU"/>
        </a:p>
      </dgm:t>
    </dgm:pt>
    <dgm:pt modelId="{CEC35AB0-7DD3-45D4-A88E-431F2B59110D}" type="pres">
      <dgm:prSet presAssocID="{6DDD8CCD-1E33-476B-8A62-97B22B35D0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E0A519-AB52-4CDF-8071-C6C5B1A59F04}" type="pres">
      <dgm:prSet presAssocID="{E2F2FBB0-39F4-472D-8D36-808574B27E31}" presName="parentText" presStyleLbl="node1" presStyleIdx="0" presStyleCnt="2" custScaleY="32924" custLinFactY="-45105" custLinFactNeighborX="-1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E9ACA-841B-423C-9635-F9EBFE3CD6C5}" type="pres">
      <dgm:prSet presAssocID="{E2F2FBB0-39F4-472D-8D36-808574B27E31}" presName="childText" presStyleLbl="revTx" presStyleIdx="0" presStyleCnt="2" custLinFactY="-30218" custLinFactNeighborX="-1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35AEF-D634-402D-9474-EF4C17AE7868}" type="pres">
      <dgm:prSet presAssocID="{4B093E74-98EF-4745-8066-AB48808EC730}" presName="parentText" presStyleLbl="node1" presStyleIdx="1" presStyleCnt="2" custScaleX="99121" custScaleY="36532" custLinFactY="-52690" custLinFactNeighborX="-7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286DF-6662-46BB-BEF5-B5D528742B0D}" type="pres">
      <dgm:prSet presAssocID="{4B093E74-98EF-4745-8066-AB48808EC730}" presName="childText" presStyleLbl="revTx" presStyleIdx="1" presStyleCnt="2" custScaleY="38316" custLinFactY="-35674" custLinFactNeighborX="-171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1FDB5-BFF3-44AE-9305-CBF5B1B71564}" srcId="{E2F2FBB0-39F4-472D-8D36-808574B27E31}" destId="{0D6FAF92-A99F-43A3-B4C8-861D45CBC349}" srcOrd="2" destOrd="0" parTransId="{8FC1530C-52FB-46DC-9C04-01724D42B8B8}" sibTransId="{AEF6F5FE-6EB9-4D1C-B772-9886467BCF4B}"/>
    <dgm:cxn modelId="{57DF3741-135E-4C27-9DBF-96EEDA4B125F}" srcId="{4B093E74-98EF-4745-8066-AB48808EC730}" destId="{F8754FFF-14BB-4A00-A63E-8D1117D9781C}" srcOrd="1" destOrd="0" parTransId="{7B39D3BC-4F23-4DE0-BDAA-53F1B8725847}" sibTransId="{310D87F7-B331-43B4-A25A-FDBEE02E3B00}"/>
    <dgm:cxn modelId="{E175CD09-DBF4-4996-9E09-E5AB1DA1F46D}" srcId="{E2F2FBB0-39F4-472D-8D36-808574B27E31}" destId="{959D39E7-B23D-4A51-9AB5-F075CF0251F9}" srcOrd="0" destOrd="0" parTransId="{08E7627F-9C74-4549-95FB-A40975E0C003}" sibTransId="{192B34B4-0A92-4B33-95D1-87A0D92138AC}"/>
    <dgm:cxn modelId="{3CB05B31-E420-47F8-9F0A-B3C888EC97CB}" type="presOf" srcId="{F8754FFF-14BB-4A00-A63E-8D1117D9781C}" destId="{CE2286DF-6662-46BB-BEF5-B5D528742B0D}" srcOrd="0" destOrd="1" presId="urn:microsoft.com/office/officeart/2005/8/layout/vList2"/>
    <dgm:cxn modelId="{7367AE96-5134-494E-B666-878F891C2A55}" type="presOf" srcId="{42E82390-5053-467C-B0B4-6C3580BCD366}" destId="{CE2286DF-6662-46BB-BEF5-B5D528742B0D}" srcOrd="0" destOrd="2" presId="urn:microsoft.com/office/officeart/2005/8/layout/vList2"/>
    <dgm:cxn modelId="{DBA3E956-B3D9-4F90-A562-F5A5C9732F56}" srcId="{E2F2FBB0-39F4-472D-8D36-808574B27E31}" destId="{07EAC626-A95F-48D6-9251-4E5E996EBBDC}" srcOrd="1" destOrd="0" parTransId="{0FC38104-1B58-45BB-90AE-78A04DBAD323}" sibTransId="{4DE4597E-EAC4-4C7C-AD80-AD3948D97E26}"/>
    <dgm:cxn modelId="{D4A49CDF-A588-4D37-B903-FBF3F1F0EC74}" type="presOf" srcId="{07EAC626-A95F-48D6-9251-4E5E996EBBDC}" destId="{111E9ACA-841B-423C-9635-F9EBFE3CD6C5}" srcOrd="0" destOrd="1" presId="urn:microsoft.com/office/officeart/2005/8/layout/vList2"/>
    <dgm:cxn modelId="{007B117C-BFCE-4160-A75E-153D4B8D23CD}" type="presOf" srcId="{E2F2FBB0-39F4-472D-8D36-808574B27E31}" destId="{09E0A519-AB52-4CDF-8071-C6C5B1A59F04}" srcOrd="0" destOrd="0" presId="urn:microsoft.com/office/officeart/2005/8/layout/vList2"/>
    <dgm:cxn modelId="{05CF7588-7D33-4041-A237-4D2FD3D7CFA4}" srcId="{4B093E74-98EF-4745-8066-AB48808EC730}" destId="{42E82390-5053-467C-B0B4-6C3580BCD366}" srcOrd="2" destOrd="0" parTransId="{2E5A99CA-75A3-44CA-8934-E5E26CC7B85C}" sibTransId="{1576D93A-001C-4BF9-B29E-C076BA3BF89C}"/>
    <dgm:cxn modelId="{6FB1DB75-AC7F-4AF6-BAA8-003FCEDBE479}" srcId="{4B093E74-98EF-4745-8066-AB48808EC730}" destId="{E83BF83C-DF64-4EB3-B34E-2639965EB3CB}" srcOrd="0" destOrd="0" parTransId="{341B971E-3778-46E7-BB6B-B9952889E409}" sibTransId="{FA275D80-5A3D-4E2B-8FE7-532F466E4D0E}"/>
    <dgm:cxn modelId="{1B6FF3E9-AA77-4646-B160-64A392D185C3}" type="presOf" srcId="{E83BF83C-DF64-4EB3-B34E-2639965EB3CB}" destId="{CE2286DF-6662-46BB-BEF5-B5D528742B0D}" srcOrd="0" destOrd="0" presId="urn:microsoft.com/office/officeart/2005/8/layout/vList2"/>
    <dgm:cxn modelId="{668F1EEA-5065-483F-B86A-1B4B20662BFF}" type="presOf" srcId="{0D6FAF92-A99F-43A3-B4C8-861D45CBC349}" destId="{111E9ACA-841B-423C-9635-F9EBFE3CD6C5}" srcOrd="0" destOrd="2" presId="urn:microsoft.com/office/officeart/2005/8/layout/vList2"/>
    <dgm:cxn modelId="{26EAFE80-B0C2-4704-9C79-EBF1CFEE4F84}" srcId="{6DDD8CCD-1E33-476B-8A62-97B22B35D0E8}" destId="{E2F2FBB0-39F4-472D-8D36-808574B27E31}" srcOrd="0" destOrd="0" parTransId="{30C54565-3A86-45B5-A0A8-772F90406A9A}" sibTransId="{77722AB2-2E89-41AE-9F58-FC4FC38CD6CA}"/>
    <dgm:cxn modelId="{BEAB7FEB-4699-4FBF-9EF6-47567DBC1E7A}" type="presOf" srcId="{6DDD8CCD-1E33-476B-8A62-97B22B35D0E8}" destId="{CEC35AB0-7DD3-45D4-A88E-431F2B59110D}" srcOrd="0" destOrd="0" presId="urn:microsoft.com/office/officeart/2005/8/layout/vList2"/>
    <dgm:cxn modelId="{16FB6EB2-81EC-424C-82FB-912725D345F2}" srcId="{6DDD8CCD-1E33-476B-8A62-97B22B35D0E8}" destId="{4B093E74-98EF-4745-8066-AB48808EC730}" srcOrd="1" destOrd="0" parTransId="{15317A9A-32E3-402D-B4A6-53F5755C0131}" sibTransId="{ADE13E2A-BDBA-4454-9069-337A36BE9F86}"/>
    <dgm:cxn modelId="{5F9CD613-5EED-4C75-918C-55235698389F}" type="presOf" srcId="{959D39E7-B23D-4A51-9AB5-F075CF0251F9}" destId="{111E9ACA-841B-423C-9635-F9EBFE3CD6C5}" srcOrd="0" destOrd="0" presId="urn:microsoft.com/office/officeart/2005/8/layout/vList2"/>
    <dgm:cxn modelId="{079EBA53-52F8-434D-8EA3-5F7BE831ECE0}" type="presOf" srcId="{4B093E74-98EF-4745-8066-AB48808EC730}" destId="{C1135AEF-D634-402D-9474-EF4C17AE7868}" srcOrd="0" destOrd="0" presId="urn:microsoft.com/office/officeart/2005/8/layout/vList2"/>
    <dgm:cxn modelId="{4675897E-B59F-4267-99B8-9B3454390AE6}" type="presParOf" srcId="{CEC35AB0-7DD3-45D4-A88E-431F2B59110D}" destId="{09E0A519-AB52-4CDF-8071-C6C5B1A59F04}" srcOrd="0" destOrd="0" presId="urn:microsoft.com/office/officeart/2005/8/layout/vList2"/>
    <dgm:cxn modelId="{7D2DD7A3-FCAF-4DDB-A253-04D5B63CB52F}" type="presParOf" srcId="{CEC35AB0-7DD3-45D4-A88E-431F2B59110D}" destId="{111E9ACA-841B-423C-9635-F9EBFE3CD6C5}" srcOrd="1" destOrd="0" presId="urn:microsoft.com/office/officeart/2005/8/layout/vList2"/>
    <dgm:cxn modelId="{0D6D5D6A-1521-4858-94DA-EA999F05298E}" type="presParOf" srcId="{CEC35AB0-7DD3-45D4-A88E-431F2B59110D}" destId="{C1135AEF-D634-402D-9474-EF4C17AE7868}" srcOrd="2" destOrd="0" presId="urn:microsoft.com/office/officeart/2005/8/layout/vList2"/>
    <dgm:cxn modelId="{4E30071F-4275-4852-8638-54D947AC4734}" type="presParOf" srcId="{CEC35AB0-7DD3-45D4-A88E-431F2B59110D}" destId="{CE2286DF-6662-46BB-BEF5-B5D528742B0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D6ADF-CE74-47B0-AA75-C40CE42A0A8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BD0A96-F90B-4517-85D0-F46C0678E1C6}">
      <dgm:prSet/>
      <dgm:spPr/>
      <dgm:t>
        <a:bodyPr/>
        <a:lstStyle/>
        <a:p>
          <a:pPr rtl="0"/>
          <a:endParaRPr lang="ru-RU" dirty="0"/>
        </a:p>
      </dgm:t>
    </dgm:pt>
    <dgm:pt modelId="{84E40C95-6918-44BF-9BF8-2194DDC5F7BD}" type="parTrans" cxnId="{6DB3D59D-87CD-4743-A52B-CE720234F0E7}">
      <dgm:prSet/>
      <dgm:spPr/>
      <dgm:t>
        <a:bodyPr/>
        <a:lstStyle/>
        <a:p>
          <a:endParaRPr lang="ru-RU"/>
        </a:p>
      </dgm:t>
    </dgm:pt>
    <dgm:pt modelId="{B5FB9D4F-AEBD-4C8D-94C5-9E6A37B9CED4}" type="sibTrans" cxnId="{6DB3D59D-87CD-4743-A52B-CE720234F0E7}">
      <dgm:prSet/>
      <dgm:spPr/>
      <dgm:t>
        <a:bodyPr/>
        <a:lstStyle/>
        <a:p>
          <a:endParaRPr lang="ru-RU"/>
        </a:p>
      </dgm:t>
    </dgm:pt>
    <dgm:pt modelId="{A48E947E-D6FF-423C-B8A7-24EA1CC0A6DF}">
      <dgm:prSet/>
      <dgm:spPr/>
      <dgm:t>
        <a:bodyPr/>
        <a:lstStyle/>
        <a:p>
          <a:pPr rtl="0"/>
          <a:r>
            <a:rPr lang="ru-RU" dirty="0" smtClean="0"/>
            <a:t>Требуется настройка маршрутизации из АИС МФЦ для направления документов в конкретное структурное подразделение администрации</a:t>
          </a:r>
          <a:endParaRPr lang="ru-RU" dirty="0"/>
        </a:p>
      </dgm:t>
    </dgm:pt>
    <dgm:pt modelId="{EE5F2BBF-6352-44D7-A925-2DF4B33A6F60}" type="parTrans" cxnId="{EF53A4A2-7ABD-44A2-A8E4-A5D56A6AC50B}">
      <dgm:prSet/>
      <dgm:spPr/>
      <dgm:t>
        <a:bodyPr/>
        <a:lstStyle/>
        <a:p>
          <a:endParaRPr lang="ru-RU"/>
        </a:p>
      </dgm:t>
    </dgm:pt>
    <dgm:pt modelId="{5ADA6814-A7F5-40ED-9B69-6147E41A78A7}" type="sibTrans" cxnId="{EF53A4A2-7ABD-44A2-A8E4-A5D56A6AC50B}">
      <dgm:prSet/>
      <dgm:spPr/>
      <dgm:t>
        <a:bodyPr/>
        <a:lstStyle/>
        <a:p>
          <a:endParaRPr lang="ru-RU"/>
        </a:p>
      </dgm:t>
    </dgm:pt>
    <dgm:pt modelId="{859EDB28-F3B8-4C21-9519-A28CE739689A}">
      <dgm:prSet/>
      <dgm:spPr/>
      <dgm:t>
        <a:bodyPr/>
        <a:lstStyle/>
        <a:p>
          <a:pPr rtl="0"/>
          <a:r>
            <a:rPr lang="ru-RU" dirty="0" err="1" smtClean="0"/>
            <a:t>Межвед</a:t>
          </a:r>
          <a:r>
            <a:rPr lang="ru-RU" dirty="0" smtClean="0"/>
            <a:t>-запрос в обращении закрыт статусом «принято положительное решение», но результат в виде документа не подгружен</a:t>
          </a:r>
          <a:endParaRPr lang="ru-RU" dirty="0"/>
        </a:p>
      </dgm:t>
    </dgm:pt>
    <dgm:pt modelId="{8197C394-536D-4B9D-A01C-D6BAC4BB4358}" type="parTrans" cxnId="{F3563C2E-FB14-4F12-AB8A-85D8031E7BC0}">
      <dgm:prSet/>
      <dgm:spPr/>
      <dgm:t>
        <a:bodyPr/>
        <a:lstStyle/>
        <a:p>
          <a:endParaRPr lang="ru-RU"/>
        </a:p>
      </dgm:t>
    </dgm:pt>
    <dgm:pt modelId="{C037F087-6C1A-4CFA-91D0-538737273C41}" type="sibTrans" cxnId="{F3563C2E-FB14-4F12-AB8A-85D8031E7BC0}">
      <dgm:prSet/>
      <dgm:spPr/>
      <dgm:t>
        <a:bodyPr/>
        <a:lstStyle/>
        <a:p>
          <a:endParaRPr lang="ru-RU"/>
        </a:p>
      </dgm:t>
    </dgm:pt>
    <dgm:pt modelId="{6F65FB26-7523-48F4-B09E-1F4A879A5A2D}">
      <dgm:prSet/>
      <dgm:spPr/>
      <dgm:t>
        <a:bodyPr/>
        <a:lstStyle/>
        <a:p>
          <a:pPr rtl="0"/>
          <a:r>
            <a:rPr lang="ru-RU" dirty="0" smtClean="0"/>
            <a:t>Поступивший результат не соответствует требованиям НПА для составления и выдачи на бумажном носителе (скан собственноручно подписанного документа, не заверенного эл. подписью)</a:t>
          </a:r>
          <a:endParaRPr lang="ru-RU" dirty="0"/>
        </a:p>
      </dgm:t>
    </dgm:pt>
    <dgm:pt modelId="{0CD67CC8-651E-44E4-B929-63CDCC9D8CE2}" type="parTrans" cxnId="{6D1F7196-404E-4F5E-85EE-F8EFB34B0D9D}">
      <dgm:prSet/>
      <dgm:spPr/>
      <dgm:t>
        <a:bodyPr/>
        <a:lstStyle/>
        <a:p>
          <a:endParaRPr lang="ru-RU"/>
        </a:p>
      </dgm:t>
    </dgm:pt>
    <dgm:pt modelId="{92FD8AD2-F662-40BC-88D0-9B7E9A0543C6}" type="sibTrans" cxnId="{6D1F7196-404E-4F5E-85EE-F8EFB34B0D9D}">
      <dgm:prSet/>
      <dgm:spPr/>
      <dgm:t>
        <a:bodyPr/>
        <a:lstStyle/>
        <a:p>
          <a:endParaRPr lang="ru-RU"/>
        </a:p>
      </dgm:t>
    </dgm:pt>
    <dgm:pt modelId="{2513A97B-96F5-4407-8C27-787C978F08DC}" type="pres">
      <dgm:prSet presAssocID="{806D6ADF-CE74-47B0-AA75-C40CE42A0A8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E9C1A43-7E13-4465-BDF3-4D87642B765C}" type="pres">
      <dgm:prSet presAssocID="{A48E947E-D6FF-423C-B8A7-24EA1CC0A6DF}" presName="thickLine" presStyleLbl="alignNode1" presStyleIdx="0" presStyleCnt="4"/>
      <dgm:spPr/>
    </dgm:pt>
    <dgm:pt modelId="{AFFF5356-CC8F-4CDA-9819-9420BCE11A25}" type="pres">
      <dgm:prSet presAssocID="{A48E947E-D6FF-423C-B8A7-24EA1CC0A6DF}" presName="horz1" presStyleCnt="0"/>
      <dgm:spPr/>
    </dgm:pt>
    <dgm:pt modelId="{A1FCC507-E6C0-49D1-B1A6-EC78A61C304E}" type="pres">
      <dgm:prSet presAssocID="{A48E947E-D6FF-423C-B8A7-24EA1CC0A6DF}" presName="tx1" presStyleLbl="revTx" presStyleIdx="0" presStyleCnt="4"/>
      <dgm:spPr/>
      <dgm:t>
        <a:bodyPr/>
        <a:lstStyle/>
        <a:p>
          <a:endParaRPr lang="ru-RU"/>
        </a:p>
      </dgm:t>
    </dgm:pt>
    <dgm:pt modelId="{BEF69B00-B4B7-4F37-B9F7-78C32E040896}" type="pres">
      <dgm:prSet presAssocID="{A48E947E-D6FF-423C-B8A7-24EA1CC0A6DF}" presName="vert1" presStyleCnt="0"/>
      <dgm:spPr/>
    </dgm:pt>
    <dgm:pt modelId="{C621CCEC-E6CE-4CBD-9631-FDAE6B5C03AA}" type="pres">
      <dgm:prSet presAssocID="{859EDB28-F3B8-4C21-9519-A28CE739689A}" presName="thickLine" presStyleLbl="alignNode1" presStyleIdx="1" presStyleCnt="4"/>
      <dgm:spPr/>
    </dgm:pt>
    <dgm:pt modelId="{91053BC0-D12B-4922-BAF3-FD57C61A77CD}" type="pres">
      <dgm:prSet presAssocID="{859EDB28-F3B8-4C21-9519-A28CE739689A}" presName="horz1" presStyleCnt="0"/>
      <dgm:spPr/>
    </dgm:pt>
    <dgm:pt modelId="{9830D39A-A5C9-4A93-8EE4-B635C2935B58}" type="pres">
      <dgm:prSet presAssocID="{859EDB28-F3B8-4C21-9519-A28CE739689A}" presName="tx1" presStyleLbl="revTx" presStyleIdx="1" presStyleCnt="4"/>
      <dgm:spPr/>
      <dgm:t>
        <a:bodyPr/>
        <a:lstStyle/>
        <a:p>
          <a:endParaRPr lang="ru-RU"/>
        </a:p>
      </dgm:t>
    </dgm:pt>
    <dgm:pt modelId="{4515270A-AA2C-447A-9A7C-62366AD84992}" type="pres">
      <dgm:prSet presAssocID="{859EDB28-F3B8-4C21-9519-A28CE739689A}" presName="vert1" presStyleCnt="0"/>
      <dgm:spPr/>
    </dgm:pt>
    <dgm:pt modelId="{A63A0F52-C838-443C-A697-DA6A11BEF3B2}" type="pres">
      <dgm:prSet presAssocID="{6F65FB26-7523-48F4-B09E-1F4A879A5A2D}" presName="thickLine" presStyleLbl="alignNode1" presStyleIdx="2" presStyleCnt="4"/>
      <dgm:spPr/>
    </dgm:pt>
    <dgm:pt modelId="{05E0CA59-5BE8-4F3D-8A40-2C2B82B98FAB}" type="pres">
      <dgm:prSet presAssocID="{6F65FB26-7523-48F4-B09E-1F4A879A5A2D}" presName="horz1" presStyleCnt="0"/>
      <dgm:spPr/>
    </dgm:pt>
    <dgm:pt modelId="{BD1EAA3A-599F-4C78-B885-50098E5B5175}" type="pres">
      <dgm:prSet presAssocID="{6F65FB26-7523-48F4-B09E-1F4A879A5A2D}" presName="tx1" presStyleLbl="revTx" presStyleIdx="2" presStyleCnt="4"/>
      <dgm:spPr/>
      <dgm:t>
        <a:bodyPr/>
        <a:lstStyle/>
        <a:p>
          <a:endParaRPr lang="ru-RU"/>
        </a:p>
      </dgm:t>
    </dgm:pt>
    <dgm:pt modelId="{9C5226F1-563E-4DF3-BE5A-06111725F02A}" type="pres">
      <dgm:prSet presAssocID="{6F65FB26-7523-48F4-B09E-1F4A879A5A2D}" presName="vert1" presStyleCnt="0"/>
      <dgm:spPr/>
    </dgm:pt>
    <dgm:pt modelId="{822D2183-E0C3-4B83-98E8-3CAAB5C063B8}" type="pres">
      <dgm:prSet presAssocID="{49BD0A96-F90B-4517-85D0-F46C0678E1C6}" presName="thickLine" presStyleLbl="alignNode1" presStyleIdx="3" presStyleCnt="4"/>
      <dgm:spPr/>
    </dgm:pt>
    <dgm:pt modelId="{FB70D9A6-ED13-495D-8990-9E84F8825046}" type="pres">
      <dgm:prSet presAssocID="{49BD0A96-F90B-4517-85D0-F46C0678E1C6}" presName="horz1" presStyleCnt="0"/>
      <dgm:spPr/>
    </dgm:pt>
    <dgm:pt modelId="{4C6B0331-6B26-4010-BCAF-3B703FB985BE}" type="pres">
      <dgm:prSet presAssocID="{49BD0A96-F90B-4517-85D0-F46C0678E1C6}" presName="tx1" presStyleLbl="revTx" presStyleIdx="3" presStyleCnt="4"/>
      <dgm:spPr/>
      <dgm:t>
        <a:bodyPr/>
        <a:lstStyle/>
        <a:p>
          <a:endParaRPr lang="ru-RU"/>
        </a:p>
      </dgm:t>
    </dgm:pt>
    <dgm:pt modelId="{58AD16DB-63DE-4A2C-A736-DB938D7B2EAC}" type="pres">
      <dgm:prSet presAssocID="{49BD0A96-F90B-4517-85D0-F46C0678E1C6}" presName="vert1" presStyleCnt="0"/>
      <dgm:spPr/>
    </dgm:pt>
  </dgm:ptLst>
  <dgm:cxnLst>
    <dgm:cxn modelId="{A6E13A75-418F-4359-9840-88A6D356367A}" type="presOf" srcId="{A48E947E-D6FF-423C-B8A7-24EA1CC0A6DF}" destId="{A1FCC507-E6C0-49D1-B1A6-EC78A61C304E}" srcOrd="0" destOrd="0" presId="urn:microsoft.com/office/officeart/2008/layout/LinedList"/>
    <dgm:cxn modelId="{F3563C2E-FB14-4F12-AB8A-85D8031E7BC0}" srcId="{806D6ADF-CE74-47B0-AA75-C40CE42A0A85}" destId="{859EDB28-F3B8-4C21-9519-A28CE739689A}" srcOrd="1" destOrd="0" parTransId="{8197C394-536D-4B9D-A01C-D6BAC4BB4358}" sibTransId="{C037F087-6C1A-4CFA-91D0-538737273C41}"/>
    <dgm:cxn modelId="{6DB3D59D-87CD-4743-A52B-CE720234F0E7}" srcId="{806D6ADF-CE74-47B0-AA75-C40CE42A0A85}" destId="{49BD0A96-F90B-4517-85D0-F46C0678E1C6}" srcOrd="3" destOrd="0" parTransId="{84E40C95-6918-44BF-9BF8-2194DDC5F7BD}" sibTransId="{B5FB9D4F-AEBD-4C8D-94C5-9E6A37B9CED4}"/>
    <dgm:cxn modelId="{4E923577-2B9E-4652-8C74-66F1711B4B04}" type="presOf" srcId="{859EDB28-F3B8-4C21-9519-A28CE739689A}" destId="{9830D39A-A5C9-4A93-8EE4-B635C2935B58}" srcOrd="0" destOrd="0" presId="urn:microsoft.com/office/officeart/2008/layout/LinedList"/>
    <dgm:cxn modelId="{EF53A4A2-7ABD-44A2-A8E4-A5D56A6AC50B}" srcId="{806D6ADF-CE74-47B0-AA75-C40CE42A0A85}" destId="{A48E947E-D6FF-423C-B8A7-24EA1CC0A6DF}" srcOrd="0" destOrd="0" parTransId="{EE5F2BBF-6352-44D7-A925-2DF4B33A6F60}" sibTransId="{5ADA6814-A7F5-40ED-9B69-6147E41A78A7}"/>
    <dgm:cxn modelId="{8B0EAFE0-3B68-4E1A-8D22-64AE67528709}" type="presOf" srcId="{6F65FB26-7523-48F4-B09E-1F4A879A5A2D}" destId="{BD1EAA3A-599F-4C78-B885-50098E5B5175}" srcOrd="0" destOrd="0" presId="urn:microsoft.com/office/officeart/2008/layout/LinedList"/>
    <dgm:cxn modelId="{5087BE1E-9631-4A97-AD7F-C7B8CAE2D567}" type="presOf" srcId="{49BD0A96-F90B-4517-85D0-F46C0678E1C6}" destId="{4C6B0331-6B26-4010-BCAF-3B703FB985BE}" srcOrd="0" destOrd="0" presId="urn:microsoft.com/office/officeart/2008/layout/LinedList"/>
    <dgm:cxn modelId="{BC6A21BF-55F7-44DB-885A-DD7B20E23E4A}" type="presOf" srcId="{806D6ADF-CE74-47B0-AA75-C40CE42A0A85}" destId="{2513A97B-96F5-4407-8C27-787C978F08DC}" srcOrd="0" destOrd="0" presId="urn:microsoft.com/office/officeart/2008/layout/LinedList"/>
    <dgm:cxn modelId="{6D1F7196-404E-4F5E-85EE-F8EFB34B0D9D}" srcId="{806D6ADF-CE74-47B0-AA75-C40CE42A0A85}" destId="{6F65FB26-7523-48F4-B09E-1F4A879A5A2D}" srcOrd="2" destOrd="0" parTransId="{0CD67CC8-651E-44E4-B929-63CDCC9D8CE2}" sibTransId="{92FD8AD2-F662-40BC-88D0-9B7E9A0543C6}"/>
    <dgm:cxn modelId="{0EBFA477-CD32-4E00-9C75-164D9B0B8A4E}" type="presParOf" srcId="{2513A97B-96F5-4407-8C27-787C978F08DC}" destId="{DE9C1A43-7E13-4465-BDF3-4D87642B765C}" srcOrd="0" destOrd="0" presId="urn:microsoft.com/office/officeart/2008/layout/LinedList"/>
    <dgm:cxn modelId="{5297590B-7627-443F-B31D-EB2A99BFA0F2}" type="presParOf" srcId="{2513A97B-96F5-4407-8C27-787C978F08DC}" destId="{AFFF5356-CC8F-4CDA-9819-9420BCE11A25}" srcOrd="1" destOrd="0" presId="urn:microsoft.com/office/officeart/2008/layout/LinedList"/>
    <dgm:cxn modelId="{4AD41BC0-EC76-4BEE-97BE-2DF67C026BD7}" type="presParOf" srcId="{AFFF5356-CC8F-4CDA-9819-9420BCE11A25}" destId="{A1FCC507-E6C0-49D1-B1A6-EC78A61C304E}" srcOrd="0" destOrd="0" presId="urn:microsoft.com/office/officeart/2008/layout/LinedList"/>
    <dgm:cxn modelId="{AEBB54B8-97A4-443B-9A49-4BE18E3DF14C}" type="presParOf" srcId="{AFFF5356-CC8F-4CDA-9819-9420BCE11A25}" destId="{BEF69B00-B4B7-4F37-B9F7-78C32E040896}" srcOrd="1" destOrd="0" presId="urn:microsoft.com/office/officeart/2008/layout/LinedList"/>
    <dgm:cxn modelId="{46AB3D84-9420-49F0-ABCF-26CDDCA9B509}" type="presParOf" srcId="{2513A97B-96F5-4407-8C27-787C978F08DC}" destId="{C621CCEC-E6CE-4CBD-9631-FDAE6B5C03AA}" srcOrd="2" destOrd="0" presId="urn:microsoft.com/office/officeart/2008/layout/LinedList"/>
    <dgm:cxn modelId="{80AEDDA4-FF09-4E27-A1E5-886A1D9735A5}" type="presParOf" srcId="{2513A97B-96F5-4407-8C27-787C978F08DC}" destId="{91053BC0-D12B-4922-BAF3-FD57C61A77CD}" srcOrd="3" destOrd="0" presId="urn:microsoft.com/office/officeart/2008/layout/LinedList"/>
    <dgm:cxn modelId="{3E4DE2F7-C9A5-409B-9402-2408F8F1BAF3}" type="presParOf" srcId="{91053BC0-D12B-4922-BAF3-FD57C61A77CD}" destId="{9830D39A-A5C9-4A93-8EE4-B635C2935B58}" srcOrd="0" destOrd="0" presId="urn:microsoft.com/office/officeart/2008/layout/LinedList"/>
    <dgm:cxn modelId="{04A00907-8CCF-4BF0-BA13-50F2708A0E05}" type="presParOf" srcId="{91053BC0-D12B-4922-BAF3-FD57C61A77CD}" destId="{4515270A-AA2C-447A-9A7C-62366AD84992}" srcOrd="1" destOrd="0" presId="urn:microsoft.com/office/officeart/2008/layout/LinedList"/>
    <dgm:cxn modelId="{035229D8-939D-471B-A6B1-BB13D98C010D}" type="presParOf" srcId="{2513A97B-96F5-4407-8C27-787C978F08DC}" destId="{A63A0F52-C838-443C-A697-DA6A11BEF3B2}" srcOrd="4" destOrd="0" presId="urn:microsoft.com/office/officeart/2008/layout/LinedList"/>
    <dgm:cxn modelId="{FB96AADC-2D30-4E50-B885-68CA5235C401}" type="presParOf" srcId="{2513A97B-96F5-4407-8C27-787C978F08DC}" destId="{05E0CA59-5BE8-4F3D-8A40-2C2B82B98FAB}" srcOrd="5" destOrd="0" presId="urn:microsoft.com/office/officeart/2008/layout/LinedList"/>
    <dgm:cxn modelId="{FEF586CC-48A0-4EDC-88B7-8F62141304FF}" type="presParOf" srcId="{05E0CA59-5BE8-4F3D-8A40-2C2B82B98FAB}" destId="{BD1EAA3A-599F-4C78-B885-50098E5B5175}" srcOrd="0" destOrd="0" presId="urn:microsoft.com/office/officeart/2008/layout/LinedList"/>
    <dgm:cxn modelId="{D1B7C443-9B79-4D75-97A0-9EB140E6EC4C}" type="presParOf" srcId="{05E0CA59-5BE8-4F3D-8A40-2C2B82B98FAB}" destId="{9C5226F1-563E-4DF3-BE5A-06111725F02A}" srcOrd="1" destOrd="0" presId="urn:microsoft.com/office/officeart/2008/layout/LinedList"/>
    <dgm:cxn modelId="{CA0084A0-1B46-48FB-B127-47D82BD4C465}" type="presParOf" srcId="{2513A97B-96F5-4407-8C27-787C978F08DC}" destId="{822D2183-E0C3-4B83-98E8-3CAAB5C063B8}" srcOrd="6" destOrd="0" presId="urn:microsoft.com/office/officeart/2008/layout/LinedList"/>
    <dgm:cxn modelId="{06E6A5F4-E023-4A6F-AB1D-40A0B80A15EC}" type="presParOf" srcId="{2513A97B-96F5-4407-8C27-787C978F08DC}" destId="{FB70D9A6-ED13-495D-8990-9E84F8825046}" srcOrd="7" destOrd="0" presId="urn:microsoft.com/office/officeart/2008/layout/LinedList"/>
    <dgm:cxn modelId="{772FDFFA-BEB2-4E36-B6EC-EA2FFB3DD634}" type="presParOf" srcId="{FB70D9A6-ED13-495D-8990-9E84F8825046}" destId="{4C6B0331-6B26-4010-BCAF-3B703FB985BE}" srcOrd="0" destOrd="0" presId="urn:microsoft.com/office/officeart/2008/layout/LinedList"/>
    <dgm:cxn modelId="{E34A91AE-79D9-4A29-A228-A9670BE36480}" type="presParOf" srcId="{FB70D9A6-ED13-495D-8990-9E84F8825046}" destId="{58AD16DB-63DE-4A2C-A736-DB938D7B2E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12213D-E34B-4712-B52B-26C7D39F8D9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F4FDFC2F-CE22-4B29-8E1E-C9707C10065B}">
      <dgm:prSet/>
      <dgm:spPr/>
      <dgm:t>
        <a:bodyPr/>
        <a:lstStyle/>
        <a:p>
          <a:pPr rtl="0"/>
          <a:r>
            <a:rPr lang="ru-RU" dirty="0" smtClean="0"/>
            <a:t>Все типовые муниципальные услуги реализованы в АИС </a:t>
          </a:r>
          <a:r>
            <a:rPr lang="ru-RU" dirty="0" err="1" smtClean="0"/>
            <a:t>Межвед</a:t>
          </a:r>
          <a:r>
            <a:rPr lang="ru-RU" dirty="0" smtClean="0"/>
            <a:t> ЛО</a:t>
          </a:r>
          <a:endParaRPr lang="ru-RU" dirty="0"/>
        </a:p>
      </dgm:t>
    </dgm:pt>
    <dgm:pt modelId="{6BA441A9-7A09-4685-AB58-787612CBF3E6}" type="parTrans" cxnId="{384F70BD-4FB2-46B5-BCA2-A46DFB81BA1F}">
      <dgm:prSet/>
      <dgm:spPr/>
      <dgm:t>
        <a:bodyPr/>
        <a:lstStyle/>
        <a:p>
          <a:endParaRPr lang="ru-RU"/>
        </a:p>
      </dgm:t>
    </dgm:pt>
    <dgm:pt modelId="{30CDB237-221C-4ECB-A6F5-2412B34B98E1}" type="sibTrans" cxnId="{384F70BD-4FB2-46B5-BCA2-A46DFB81BA1F}">
      <dgm:prSet/>
      <dgm:spPr/>
      <dgm:t>
        <a:bodyPr/>
        <a:lstStyle/>
        <a:p>
          <a:endParaRPr lang="ru-RU"/>
        </a:p>
      </dgm:t>
    </dgm:pt>
    <dgm:pt modelId="{9C3AE847-5511-43A9-85A1-755575940947}">
      <dgm:prSet/>
      <dgm:spPr/>
      <dgm:t>
        <a:bodyPr/>
        <a:lstStyle/>
        <a:p>
          <a:pPr rtl="0"/>
          <a:r>
            <a:rPr lang="ru-RU" smtClean="0"/>
            <a:t>100% поселений, входящих в состав района, перешли на ЭДО с МФЦ</a:t>
          </a:r>
          <a:endParaRPr lang="ru-RU"/>
        </a:p>
      </dgm:t>
    </dgm:pt>
    <dgm:pt modelId="{87D429B0-3DFB-48BC-9839-82ACFFA8E7CC}" type="parTrans" cxnId="{61CBC8CC-C07A-44EB-8B53-CA0E56F9149B}">
      <dgm:prSet/>
      <dgm:spPr/>
      <dgm:t>
        <a:bodyPr/>
        <a:lstStyle/>
        <a:p>
          <a:endParaRPr lang="ru-RU"/>
        </a:p>
      </dgm:t>
    </dgm:pt>
    <dgm:pt modelId="{7B891B7C-5492-4DD8-BA72-265DB71D0A57}" type="sibTrans" cxnId="{61CBC8CC-C07A-44EB-8B53-CA0E56F9149B}">
      <dgm:prSet/>
      <dgm:spPr/>
      <dgm:t>
        <a:bodyPr/>
        <a:lstStyle/>
        <a:p>
          <a:endParaRPr lang="ru-RU"/>
        </a:p>
      </dgm:t>
    </dgm:pt>
    <dgm:pt modelId="{1D7DCD66-CCD7-4F07-81CB-F4F4F7F8BAFE}">
      <dgm:prSet/>
      <dgm:spPr/>
      <dgm:t>
        <a:bodyPr/>
        <a:lstStyle/>
        <a:p>
          <a:pPr rtl="0"/>
          <a:r>
            <a:rPr lang="ru-RU" smtClean="0"/>
            <a:t>Перечень услуг, по которым осуществляется ЭДО, одинаков для всех администраций ОМСУ</a:t>
          </a:r>
          <a:endParaRPr lang="ru-RU"/>
        </a:p>
      </dgm:t>
    </dgm:pt>
    <dgm:pt modelId="{3DEF9096-C66F-4FBD-BCCD-97451A424FE6}" type="parTrans" cxnId="{1B5B37F1-184B-41D6-AF23-7C7417214554}">
      <dgm:prSet/>
      <dgm:spPr/>
      <dgm:t>
        <a:bodyPr/>
        <a:lstStyle/>
        <a:p>
          <a:endParaRPr lang="ru-RU"/>
        </a:p>
      </dgm:t>
    </dgm:pt>
    <dgm:pt modelId="{80F3E39F-A4DA-4EA1-96F9-F4CFC61C6240}" type="sibTrans" cxnId="{1B5B37F1-184B-41D6-AF23-7C7417214554}">
      <dgm:prSet/>
      <dgm:spPr/>
      <dgm:t>
        <a:bodyPr/>
        <a:lstStyle/>
        <a:p>
          <a:endParaRPr lang="ru-RU"/>
        </a:p>
      </dgm:t>
    </dgm:pt>
    <dgm:pt modelId="{5DC3B935-38E5-46A1-BD74-9BFD0BC96167}" type="pres">
      <dgm:prSet presAssocID="{A812213D-E34B-4712-B52B-26C7D39F8D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6C06AE-2BDC-487D-BA4B-3C21C6D843A2}" type="pres">
      <dgm:prSet presAssocID="{F4FDFC2F-CE22-4B29-8E1E-C9707C10065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02FDE-C8E3-4BE5-A0F5-08BD82FA9028}" type="pres">
      <dgm:prSet presAssocID="{30CDB237-221C-4ECB-A6F5-2412B34B98E1}" presName="spacer" presStyleCnt="0"/>
      <dgm:spPr/>
    </dgm:pt>
    <dgm:pt modelId="{36914B82-8184-48D3-A861-9AFA052B810F}" type="pres">
      <dgm:prSet presAssocID="{9C3AE847-5511-43A9-85A1-75557594094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84205-0E36-48CC-A18D-9E6E87FC5861}" type="pres">
      <dgm:prSet presAssocID="{7B891B7C-5492-4DD8-BA72-265DB71D0A57}" presName="spacer" presStyleCnt="0"/>
      <dgm:spPr/>
    </dgm:pt>
    <dgm:pt modelId="{CD2B1115-C6B0-4FCC-9382-019C8649DE8C}" type="pres">
      <dgm:prSet presAssocID="{1D7DCD66-CCD7-4F07-81CB-F4F4F7F8BAF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15DC84-9A72-4B19-8730-3AD4F83CAD43}" type="presOf" srcId="{1D7DCD66-CCD7-4F07-81CB-F4F4F7F8BAFE}" destId="{CD2B1115-C6B0-4FCC-9382-019C8649DE8C}" srcOrd="0" destOrd="0" presId="urn:microsoft.com/office/officeart/2005/8/layout/vList2"/>
    <dgm:cxn modelId="{EDAF90F8-2857-47E7-9DC9-3F91BD009D95}" type="presOf" srcId="{F4FDFC2F-CE22-4B29-8E1E-C9707C10065B}" destId="{D76C06AE-2BDC-487D-BA4B-3C21C6D843A2}" srcOrd="0" destOrd="0" presId="urn:microsoft.com/office/officeart/2005/8/layout/vList2"/>
    <dgm:cxn modelId="{61CBC8CC-C07A-44EB-8B53-CA0E56F9149B}" srcId="{A812213D-E34B-4712-B52B-26C7D39F8D95}" destId="{9C3AE847-5511-43A9-85A1-755575940947}" srcOrd="1" destOrd="0" parTransId="{87D429B0-3DFB-48BC-9839-82ACFFA8E7CC}" sibTransId="{7B891B7C-5492-4DD8-BA72-265DB71D0A57}"/>
    <dgm:cxn modelId="{60050519-9416-4479-8FA6-B5FEE4D5E58B}" type="presOf" srcId="{A812213D-E34B-4712-B52B-26C7D39F8D95}" destId="{5DC3B935-38E5-46A1-BD74-9BFD0BC96167}" srcOrd="0" destOrd="0" presId="urn:microsoft.com/office/officeart/2005/8/layout/vList2"/>
    <dgm:cxn modelId="{1B5B37F1-184B-41D6-AF23-7C7417214554}" srcId="{A812213D-E34B-4712-B52B-26C7D39F8D95}" destId="{1D7DCD66-CCD7-4F07-81CB-F4F4F7F8BAFE}" srcOrd="2" destOrd="0" parTransId="{3DEF9096-C66F-4FBD-BCCD-97451A424FE6}" sibTransId="{80F3E39F-A4DA-4EA1-96F9-F4CFC61C6240}"/>
    <dgm:cxn modelId="{AA9CDF12-D1C1-4E42-97C2-AA417485705A}" type="presOf" srcId="{9C3AE847-5511-43A9-85A1-755575940947}" destId="{36914B82-8184-48D3-A861-9AFA052B810F}" srcOrd="0" destOrd="0" presId="urn:microsoft.com/office/officeart/2005/8/layout/vList2"/>
    <dgm:cxn modelId="{384F70BD-4FB2-46B5-BCA2-A46DFB81BA1F}" srcId="{A812213D-E34B-4712-B52B-26C7D39F8D95}" destId="{F4FDFC2F-CE22-4B29-8E1E-C9707C10065B}" srcOrd="0" destOrd="0" parTransId="{6BA441A9-7A09-4685-AB58-787612CBF3E6}" sibTransId="{30CDB237-221C-4ECB-A6F5-2412B34B98E1}"/>
    <dgm:cxn modelId="{02E81DDD-1A34-4CA4-B638-E1ABA918B211}" type="presParOf" srcId="{5DC3B935-38E5-46A1-BD74-9BFD0BC96167}" destId="{D76C06AE-2BDC-487D-BA4B-3C21C6D843A2}" srcOrd="0" destOrd="0" presId="urn:microsoft.com/office/officeart/2005/8/layout/vList2"/>
    <dgm:cxn modelId="{4BFB8516-2D3E-4063-92D1-6C8DA6774478}" type="presParOf" srcId="{5DC3B935-38E5-46A1-BD74-9BFD0BC96167}" destId="{D7A02FDE-C8E3-4BE5-A0F5-08BD82FA9028}" srcOrd="1" destOrd="0" presId="urn:microsoft.com/office/officeart/2005/8/layout/vList2"/>
    <dgm:cxn modelId="{432DA3AF-D35C-4AC3-8ECF-B19D3B2F5C7C}" type="presParOf" srcId="{5DC3B935-38E5-46A1-BD74-9BFD0BC96167}" destId="{36914B82-8184-48D3-A861-9AFA052B810F}" srcOrd="2" destOrd="0" presId="urn:microsoft.com/office/officeart/2005/8/layout/vList2"/>
    <dgm:cxn modelId="{CDBE337C-CD30-4895-B559-C591BF7B92CC}" type="presParOf" srcId="{5DC3B935-38E5-46A1-BD74-9BFD0BC96167}" destId="{62884205-0E36-48CC-A18D-9E6E87FC5861}" srcOrd="3" destOrd="0" presId="urn:microsoft.com/office/officeart/2005/8/layout/vList2"/>
    <dgm:cxn modelId="{AEBEAA13-7574-4616-933E-6FA093C66C4C}" type="presParOf" srcId="{5DC3B935-38E5-46A1-BD74-9BFD0BC96167}" destId="{CD2B1115-C6B0-4FCC-9382-019C8649DE8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43351-3C11-4A31-B73B-034A752E5DC7}">
      <dsp:nvSpPr>
        <dsp:cNvPr id="0" name=""/>
        <dsp:cNvSpPr/>
      </dsp:nvSpPr>
      <dsp:spPr>
        <a:xfrm>
          <a:off x="0" y="350165"/>
          <a:ext cx="8279761" cy="241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673" tIns="499872" rIns="6476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Муниципальные услуги реализованы в АИС </a:t>
          </a:r>
          <a:r>
            <a:rPr lang="ru-RU" sz="1800" b="1" kern="1200" dirty="0" err="1" smtClean="0"/>
            <a:t>Межвед</a:t>
          </a:r>
          <a:r>
            <a:rPr lang="ru-RU" sz="1800" b="1" kern="1200" dirty="0" smtClean="0"/>
            <a:t> ЛО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На рабочие места ОМСУ установлена АИС </a:t>
          </a:r>
          <a:r>
            <a:rPr lang="ru-RU" sz="1800" b="1" kern="1200" dirty="0" err="1" smtClean="0"/>
            <a:t>Межвед</a:t>
          </a:r>
          <a:r>
            <a:rPr lang="ru-RU" sz="1800" b="1" kern="1200" dirty="0" smtClean="0"/>
            <a:t> ЛО 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Имеются учетные записи для работы в АИС </a:t>
          </a:r>
          <a:r>
            <a:rPr lang="ru-RU" sz="1800" b="1" kern="1200" dirty="0" err="1" smtClean="0"/>
            <a:t>Межвед</a:t>
          </a:r>
          <a:r>
            <a:rPr lang="ru-RU" sz="1800" b="1" kern="1200" dirty="0" smtClean="0"/>
            <a:t> ЛО (логин и пароль)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У работников ОМСУ, ответственных за оформление результатов предоставления муниципальных, имеются электронные подписи</a:t>
          </a:r>
          <a:endParaRPr lang="ru-RU" sz="1800" b="1" kern="1200" dirty="0"/>
        </a:p>
      </dsp:txBody>
      <dsp:txXfrm>
        <a:off x="0" y="350165"/>
        <a:ext cx="8279761" cy="2419200"/>
      </dsp:txXfrm>
    </dsp:sp>
    <dsp:sp modelId="{2B6B8332-3371-479B-83FE-5931054321C3}">
      <dsp:nvSpPr>
        <dsp:cNvPr id="0" name=""/>
        <dsp:cNvSpPr/>
      </dsp:nvSpPr>
      <dsp:spPr>
        <a:xfrm>
          <a:off x="417255" y="34455"/>
          <a:ext cx="5841572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798" tIns="0" rIns="22079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Технологические</a:t>
          </a:r>
          <a:endParaRPr lang="ru-RU" sz="3200" kern="1200" dirty="0"/>
        </a:p>
      </dsp:txBody>
      <dsp:txXfrm>
        <a:off x="451840" y="69040"/>
        <a:ext cx="5772402" cy="639310"/>
      </dsp:txXfrm>
    </dsp:sp>
    <dsp:sp modelId="{C8CC53B5-AE38-4E09-BE80-2289684C888B}">
      <dsp:nvSpPr>
        <dsp:cNvPr id="0" name=""/>
        <dsp:cNvSpPr/>
      </dsp:nvSpPr>
      <dsp:spPr>
        <a:xfrm>
          <a:off x="0" y="3291735"/>
          <a:ext cx="8345104" cy="1852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673" tIns="499872" rIns="6476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Наличие навыков работы в АИС </a:t>
          </a:r>
          <a:r>
            <a:rPr lang="ru-RU" sz="1800" b="1" kern="1200" dirty="0" err="1" smtClean="0"/>
            <a:t>Межвед</a:t>
          </a:r>
          <a:r>
            <a:rPr lang="ru-RU" sz="1800" b="1" kern="1200" dirty="0" smtClean="0"/>
            <a:t> ЛО (при необходимости пройдено обучение)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Подписано соглашение между ГБУ ЛО «МФЦ» и ОМСУ, с указанием услуг, по которым возможен электронный документооборот</a:t>
          </a:r>
          <a:endParaRPr lang="ru-RU" sz="1800" b="1" kern="1200" dirty="0"/>
        </a:p>
      </dsp:txBody>
      <dsp:txXfrm>
        <a:off x="0" y="3291735"/>
        <a:ext cx="8345104" cy="1852200"/>
      </dsp:txXfrm>
    </dsp:sp>
    <dsp:sp modelId="{211409ED-6784-4532-AA28-7B7AADBE8404}">
      <dsp:nvSpPr>
        <dsp:cNvPr id="0" name=""/>
        <dsp:cNvSpPr/>
      </dsp:nvSpPr>
      <dsp:spPr>
        <a:xfrm>
          <a:off x="417255" y="2937495"/>
          <a:ext cx="5841572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798" tIns="0" rIns="22079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Организационные</a:t>
          </a:r>
          <a:endParaRPr lang="ru-RU" sz="2800" kern="1200" dirty="0"/>
        </a:p>
      </dsp:txBody>
      <dsp:txXfrm>
        <a:off x="451840" y="2972080"/>
        <a:ext cx="5772402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0A519-AB52-4CDF-8071-C6C5B1A59F04}">
      <dsp:nvSpPr>
        <dsp:cNvPr id="0" name=""/>
        <dsp:cNvSpPr/>
      </dsp:nvSpPr>
      <dsp:spPr>
        <a:xfrm>
          <a:off x="0" y="0"/>
          <a:ext cx="9548183" cy="394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Заключены соглашения</a:t>
          </a:r>
          <a:endParaRPr lang="ru-RU" sz="2000" kern="1200" dirty="0"/>
        </a:p>
      </dsp:txBody>
      <dsp:txXfrm>
        <a:off x="19237" y="19237"/>
        <a:ext cx="9509709" cy="355596"/>
      </dsp:txXfrm>
    </dsp:sp>
    <dsp:sp modelId="{111E9ACA-841B-423C-9635-F9EBFE3CD6C5}">
      <dsp:nvSpPr>
        <dsp:cNvPr id="0" name=""/>
        <dsp:cNvSpPr/>
      </dsp:nvSpPr>
      <dsp:spPr>
        <a:xfrm>
          <a:off x="0" y="366295"/>
          <a:ext cx="9548183" cy="10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5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16 районов и 1 городской округ (кроме Гатчинского МР)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63 поселения (кроме поселений Выборгского и Всеволожского МР)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От 20 до 70% услуг в ЭДО</a:t>
          </a:r>
          <a:endParaRPr lang="ru-RU" sz="1800" kern="1200" dirty="0"/>
        </a:p>
      </dsp:txBody>
      <dsp:txXfrm>
        <a:off x="0" y="366295"/>
        <a:ext cx="9548183" cy="1058804"/>
      </dsp:txXfrm>
    </dsp:sp>
    <dsp:sp modelId="{C1135AEF-D634-402D-9474-EF4C17AE7868}">
      <dsp:nvSpPr>
        <dsp:cNvPr id="0" name=""/>
        <dsp:cNvSpPr/>
      </dsp:nvSpPr>
      <dsp:spPr>
        <a:xfrm>
          <a:off x="0" y="1252503"/>
          <a:ext cx="9464254" cy="4372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Ведется работа по заключению соглашений </a:t>
          </a:r>
          <a:r>
            <a:rPr lang="ru-RU" sz="1500" kern="1200" dirty="0" smtClean="0"/>
            <a:t>(прорабатывается перечень услуг)</a:t>
          </a:r>
          <a:endParaRPr lang="ru-RU" sz="1500" kern="1200" dirty="0"/>
        </a:p>
      </dsp:txBody>
      <dsp:txXfrm>
        <a:off x="21345" y="1273848"/>
        <a:ext cx="9421564" cy="394565"/>
      </dsp:txXfrm>
    </dsp:sp>
    <dsp:sp modelId="{CE2286DF-6662-46BB-BEF5-B5D528742B0D}">
      <dsp:nvSpPr>
        <dsp:cNvPr id="0" name=""/>
        <dsp:cNvSpPr/>
      </dsp:nvSpPr>
      <dsp:spPr>
        <a:xfrm>
          <a:off x="0" y="1804587"/>
          <a:ext cx="9548183" cy="405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5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29 поселений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</dsp:txBody>
      <dsp:txXfrm>
        <a:off x="0" y="1804587"/>
        <a:ext cx="9548183" cy="405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C1A43-7E13-4465-BDF3-4D87642B765C}">
      <dsp:nvSpPr>
        <dsp:cNvPr id="0" name=""/>
        <dsp:cNvSpPr/>
      </dsp:nvSpPr>
      <dsp:spPr>
        <a:xfrm>
          <a:off x="0" y="0"/>
          <a:ext cx="90400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CC507-E6C0-49D1-B1A6-EC78A61C304E}">
      <dsp:nvSpPr>
        <dsp:cNvPr id="0" name=""/>
        <dsp:cNvSpPr/>
      </dsp:nvSpPr>
      <dsp:spPr>
        <a:xfrm>
          <a:off x="0" y="0"/>
          <a:ext cx="9040091" cy="1081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Требуется настройка маршрутизации из АИС МФЦ для направления документов в конкретное структурное подразделение администрации</a:t>
          </a:r>
          <a:endParaRPr lang="ru-RU" sz="2100" kern="1200" dirty="0"/>
        </a:p>
      </dsp:txBody>
      <dsp:txXfrm>
        <a:off x="0" y="0"/>
        <a:ext cx="9040091" cy="1081263"/>
      </dsp:txXfrm>
    </dsp:sp>
    <dsp:sp modelId="{C621CCEC-E6CE-4CBD-9631-FDAE6B5C03AA}">
      <dsp:nvSpPr>
        <dsp:cNvPr id="0" name=""/>
        <dsp:cNvSpPr/>
      </dsp:nvSpPr>
      <dsp:spPr>
        <a:xfrm>
          <a:off x="0" y="1081263"/>
          <a:ext cx="90400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0D39A-A5C9-4A93-8EE4-B635C2935B58}">
      <dsp:nvSpPr>
        <dsp:cNvPr id="0" name=""/>
        <dsp:cNvSpPr/>
      </dsp:nvSpPr>
      <dsp:spPr>
        <a:xfrm>
          <a:off x="0" y="1081263"/>
          <a:ext cx="9040091" cy="1081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Межвед</a:t>
          </a:r>
          <a:r>
            <a:rPr lang="ru-RU" sz="2100" kern="1200" dirty="0" smtClean="0"/>
            <a:t>-запрос в обращении закрыт статусом «принято положительное решение», но результат в виде документа не подгружен</a:t>
          </a:r>
          <a:endParaRPr lang="ru-RU" sz="2100" kern="1200" dirty="0"/>
        </a:p>
      </dsp:txBody>
      <dsp:txXfrm>
        <a:off x="0" y="1081263"/>
        <a:ext cx="9040091" cy="1081263"/>
      </dsp:txXfrm>
    </dsp:sp>
    <dsp:sp modelId="{A63A0F52-C838-443C-A697-DA6A11BEF3B2}">
      <dsp:nvSpPr>
        <dsp:cNvPr id="0" name=""/>
        <dsp:cNvSpPr/>
      </dsp:nvSpPr>
      <dsp:spPr>
        <a:xfrm>
          <a:off x="0" y="2162526"/>
          <a:ext cx="90400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EAA3A-599F-4C78-B885-50098E5B5175}">
      <dsp:nvSpPr>
        <dsp:cNvPr id="0" name=""/>
        <dsp:cNvSpPr/>
      </dsp:nvSpPr>
      <dsp:spPr>
        <a:xfrm>
          <a:off x="0" y="2162526"/>
          <a:ext cx="9040091" cy="1081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Поступивший результат не соответствует требованиям НПА для составления и выдачи на бумажном носителе (скан собственноручно подписанного документа, не заверенного эл. подписью)</a:t>
          </a:r>
          <a:endParaRPr lang="ru-RU" sz="2100" kern="1200" dirty="0"/>
        </a:p>
      </dsp:txBody>
      <dsp:txXfrm>
        <a:off x="0" y="2162526"/>
        <a:ext cx="9040091" cy="1081263"/>
      </dsp:txXfrm>
    </dsp:sp>
    <dsp:sp modelId="{822D2183-E0C3-4B83-98E8-3CAAB5C063B8}">
      <dsp:nvSpPr>
        <dsp:cNvPr id="0" name=""/>
        <dsp:cNvSpPr/>
      </dsp:nvSpPr>
      <dsp:spPr>
        <a:xfrm>
          <a:off x="0" y="3243789"/>
          <a:ext cx="90400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B0331-6B26-4010-BCAF-3B703FB985BE}">
      <dsp:nvSpPr>
        <dsp:cNvPr id="0" name=""/>
        <dsp:cNvSpPr/>
      </dsp:nvSpPr>
      <dsp:spPr>
        <a:xfrm>
          <a:off x="0" y="3243789"/>
          <a:ext cx="9040091" cy="1081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0" y="3243789"/>
        <a:ext cx="9040091" cy="1081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C06AE-2BDC-487D-BA4B-3C21C6D843A2}">
      <dsp:nvSpPr>
        <dsp:cNvPr id="0" name=""/>
        <dsp:cNvSpPr/>
      </dsp:nvSpPr>
      <dsp:spPr>
        <a:xfrm>
          <a:off x="0" y="235859"/>
          <a:ext cx="8654712" cy="11196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Все типовые муниципальные услуги реализованы в АИС </a:t>
          </a:r>
          <a:r>
            <a:rPr lang="ru-RU" sz="2900" kern="1200" dirty="0" err="1" smtClean="0"/>
            <a:t>Межвед</a:t>
          </a:r>
          <a:r>
            <a:rPr lang="ru-RU" sz="2900" kern="1200" dirty="0" smtClean="0"/>
            <a:t> ЛО</a:t>
          </a:r>
          <a:endParaRPr lang="ru-RU" sz="2900" kern="1200" dirty="0"/>
        </a:p>
      </dsp:txBody>
      <dsp:txXfrm>
        <a:off x="54659" y="290518"/>
        <a:ext cx="8545394" cy="1010372"/>
      </dsp:txXfrm>
    </dsp:sp>
    <dsp:sp modelId="{36914B82-8184-48D3-A861-9AFA052B810F}">
      <dsp:nvSpPr>
        <dsp:cNvPr id="0" name=""/>
        <dsp:cNvSpPr/>
      </dsp:nvSpPr>
      <dsp:spPr>
        <a:xfrm>
          <a:off x="0" y="1439069"/>
          <a:ext cx="8654712" cy="11196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100% поселений, входящих в состав района, перешли на ЭДО с МФЦ</a:t>
          </a:r>
          <a:endParaRPr lang="ru-RU" sz="2900" kern="1200"/>
        </a:p>
      </dsp:txBody>
      <dsp:txXfrm>
        <a:off x="54659" y="1493728"/>
        <a:ext cx="8545394" cy="1010372"/>
      </dsp:txXfrm>
    </dsp:sp>
    <dsp:sp modelId="{CD2B1115-C6B0-4FCC-9382-019C8649DE8C}">
      <dsp:nvSpPr>
        <dsp:cNvPr id="0" name=""/>
        <dsp:cNvSpPr/>
      </dsp:nvSpPr>
      <dsp:spPr>
        <a:xfrm>
          <a:off x="0" y="2642279"/>
          <a:ext cx="8654712" cy="11196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Перечень услуг, по которым осуществляется ЭДО, одинаков для всех администраций ОМСУ</a:t>
          </a:r>
          <a:endParaRPr lang="ru-RU" sz="2900" kern="1200"/>
        </a:p>
      </dsp:txBody>
      <dsp:txXfrm>
        <a:off x="54659" y="2696938"/>
        <a:ext cx="8545394" cy="1010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EC27-FA92-479C-8688-FE2961EFEB38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EB1711B-A339-4122-9DC8-A819713EEB4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9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EC27-FA92-479C-8688-FE2961EFEB38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711B-A339-4122-9DC8-A819713EE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1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EC27-FA92-479C-8688-FE2961EFEB38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711B-A339-4122-9DC8-A819713EE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4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EC27-FA92-479C-8688-FE2961EFEB38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711B-A339-4122-9DC8-A819713EEB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6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EC27-FA92-479C-8688-FE2961EFEB38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711B-A339-4122-9DC8-A819713EE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EC27-FA92-479C-8688-FE2961EFEB38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711B-A339-4122-9DC8-A819713EEB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0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EC27-FA92-479C-8688-FE2961EFEB38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711B-A339-4122-9DC8-A819713EE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8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EC27-FA92-479C-8688-FE2961EFEB38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711B-A339-4122-9DC8-A819713EEB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8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EC27-FA92-479C-8688-FE2961EFEB38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711B-A339-4122-9DC8-A819713EE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EC27-FA92-479C-8688-FE2961EFEB38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711B-A339-4122-9DC8-A819713EE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6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EC27-FA92-479C-8688-FE2961EFEB38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711B-A339-4122-9DC8-A819713EE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tile tx="31750" ty="762000" sx="55000" sy="55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BEFEC27-FA92-479C-8688-FE2961EFEB38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711B-A339-4122-9DC8-A819713EEB4E}" type="slidenum">
              <a:rPr lang="ru-RU" smtClean="0"/>
              <a:t>‹#›</a:t>
            </a:fld>
            <a:endParaRPr lang="ru-RU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7325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  <a:extLst/>
          </a:blip>
          <a:srcRect/>
          <a:tile tx="3289300" ty="-199390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07" b="1444"/>
          <a:stretch/>
        </p:blipFill>
        <p:spPr>
          <a:xfrm>
            <a:off x="185737" y="390525"/>
            <a:ext cx="2709863" cy="2600325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4950" y="3410175"/>
            <a:ext cx="7005924" cy="2268559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Внедрение электронного документооборота между МФЦ и ОМСУ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5781675"/>
            <a:ext cx="7991475" cy="971549"/>
          </a:xfrm>
        </p:spPr>
        <p:txBody>
          <a:bodyPr>
            <a:normAutofit/>
          </a:bodyPr>
          <a:lstStyle/>
          <a:p>
            <a:r>
              <a:rPr lang="ru-RU" sz="1500" dirty="0" smtClean="0"/>
              <a:t>Нелюбина Екатерина Сергеевна – начальник отдела организации предоставления государственных (муниципальных) услуг ГБУ ЛО «МФЦ»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2170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39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48" y="398410"/>
            <a:ext cx="7956560" cy="742327"/>
          </a:xfrm>
        </p:spPr>
        <p:txBody>
          <a:bodyPr/>
          <a:lstStyle/>
          <a:p>
            <a:pPr algn="ctr"/>
            <a:r>
              <a:rPr lang="ru-RU" smtClean="0"/>
              <a:t>Опыт внедрения ЭДО в МФЦ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999685" y="1382153"/>
            <a:ext cx="3896467" cy="376748"/>
          </a:xfrm>
        </p:spPr>
        <p:txBody>
          <a:bodyPr/>
          <a:lstStyle/>
          <a:p>
            <a:pPr algn="ctr"/>
            <a:r>
              <a:rPr lang="ru-RU" b="1" smtClean="0"/>
              <a:t>Региональные органы исполнительной власти </a:t>
            </a:r>
            <a:r>
              <a:rPr lang="ru-RU" smtClean="0"/>
              <a:t>	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999685" y="2136103"/>
            <a:ext cx="3893623" cy="1621079"/>
          </a:xfrm>
        </p:spPr>
        <p:txBody>
          <a:bodyPr/>
          <a:lstStyle/>
          <a:p>
            <a:r>
              <a:rPr lang="ru-RU" b="1" dirty="0" smtClean="0"/>
              <a:t>2019 год</a:t>
            </a:r>
            <a:r>
              <a:rPr lang="ru-RU" dirty="0" smtClean="0"/>
              <a:t> – услуги КСЗН</a:t>
            </a:r>
          </a:p>
          <a:p>
            <a:r>
              <a:rPr lang="ru-RU" b="1" dirty="0" smtClean="0"/>
              <a:t>2020 - 2021 год – </a:t>
            </a:r>
            <a:r>
              <a:rPr lang="ru-RU" dirty="0" smtClean="0"/>
              <a:t>все РОИВ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666634" y="1382153"/>
            <a:ext cx="3899798" cy="376748"/>
          </a:xfrm>
        </p:spPr>
        <p:txBody>
          <a:bodyPr/>
          <a:lstStyle/>
          <a:p>
            <a:pPr algn="ctr"/>
            <a:r>
              <a:rPr lang="ru-RU" b="1" smtClean="0"/>
              <a:t>Органы местного самоуправления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66635" y="2136103"/>
            <a:ext cx="3899798" cy="162107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2022 год </a:t>
            </a:r>
            <a:r>
              <a:rPr lang="ru-RU" dirty="0" smtClean="0"/>
              <a:t>– внедрение ЭДО с ОМСУ Тихвинского,  </a:t>
            </a:r>
            <a:r>
              <a:rPr lang="ru-RU" dirty="0" err="1" smtClean="0"/>
              <a:t>Бокситогорского</a:t>
            </a:r>
            <a:r>
              <a:rPr lang="ru-RU" dirty="0" smtClean="0"/>
              <a:t>, </a:t>
            </a:r>
            <a:r>
              <a:rPr lang="ru-RU" dirty="0" err="1" smtClean="0"/>
              <a:t>Приозерского</a:t>
            </a:r>
            <a:r>
              <a:rPr lang="ru-RU" dirty="0" smtClean="0"/>
              <a:t> районо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1914142" y="3757182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Преимущества ЭДО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99685" y="4834411"/>
            <a:ext cx="4407525" cy="1600010"/>
            <a:chOff x="5208310" y="3326"/>
            <a:chExt cx="4407525" cy="3230873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5208310" y="3326"/>
              <a:ext cx="4390156" cy="2989972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5365797" y="314286"/>
              <a:ext cx="4250038" cy="29199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80010" rIns="26670" bIns="26670" numCol="1" spcCol="1270" anchor="t" anchorCtr="0">
              <a:noAutofit/>
            </a:bodyPr>
            <a:lstStyle/>
            <a:p>
              <a:pPr marL="228600" lvl="1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100" kern="1200" baseline="0" dirty="0" smtClean="0">
                  <a:solidFill>
                    <a:schemeClr val="tx1"/>
                  </a:solidFill>
                </a:rPr>
                <a:t>Сокращены сроки получения заявителями результатов предоставления услуг</a:t>
              </a:r>
              <a:endParaRPr lang="ru-RU" sz="2100" kern="1200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89841" y="4988406"/>
            <a:ext cx="4390156" cy="1285688"/>
            <a:chOff x="5208310" y="2993299"/>
            <a:chExt cx="4390156" cy="128568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208310" y="2993299"/>
              <a:ext cx="4390156" cy="1285688"/>
            </a:xfrm>
            <a:prstGeom prst="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5208310" y="2993299"/>
              <a:ext cx="3091659" cy="128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3048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</p:grpSp>
      <p:sp>
        <p:nvSpPr>
          <p:cNvPr id="15" name="Овал 14"/>
          <p:cNvSpPr/>
          <p:nvPr/>
        </p:nvSpPr>
        <p:spPr>
          <a:xfrm>
            <a:off x="6015363" y="5364684"/>
            <a:ext cx="1401902" cy="140190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75000"/>
            </a:stretch>
          </a:blipFill>
        </p:spPr>
        <p:style>
          <a:lnRef idx="2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/>
          <p:cNvSpPr txBox="1"/>
          <p:nvPr/>
        </p:nvSpPr>
        <p:spPr>
          <a:xfrm>
            <a:off x="7503387" y="5550844"/>
            <a:ext cx="311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Ранее – 2 дня на доставку документов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9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9234535" y="3988438"/>
            <a:ext cx="1656784" cy="2267507"/>
          </a:xfrm>
          <a:prstGeom prst="rect">
            <a:avLst/>
          </a:prstGeom>
          <a:solidFill>
            <a:schemeClr val="accent1">
              <a:lumMod val="10000"/>
              <a:lumOff val="90000"/>
              <a:alpha val="26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918" y="398996"/>
            <a:ext cx="7958331" cy="1077229"/>
          </a:xfrm>
        </p:spPr>
        <p:txBody>
          <a:bodyPr/>
          <a:lstStyle/>
          <a:p>
            <a:r>
              <a:rPr lang="ru-RU" dirty="0" smtClean="0"/>
              <a:t>Блок-схема ЭДО между МФЦ и ОМСУ</a:t>
            </a:r>
            <a:endParaRPr lang="ru-RU" dirty="0"/>
          </a:p>
        </p:txBody>
      </p:sp>
      <p:graphicFrame>
        <p:nvGraphicFramePr>
          <p:cNvPr id="28" name="Объект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65495"/>
              </p:ext>
            </p:extLst>
          </p:nvPr>
        </p:nvGraphicFramePr>
        <p:xfrm>
          <a:off x="1447602" y="1339913"/>
          <a:ext cx="9596388" cy="50451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37322">
                  <a:extLst>
                    <a:ext uri="{9D8B030D-6E8A-4147-A177-3AD203B41FA5}">
                      <a16:colId xmlns="" xmlns:a16="http://schemas.microsoft.com/office/drawing/2014/main" val="587507429"/>
                    </a:ext>
                  </a:extLst>
                </a:gridCol>
                <a:gridCol w="5024388">
                  <a:extLst>
                    <a:ext uri="{9D8B030D-6E8A-4147-A177-3AD203B41FA5}">
                      <a16:colId xmlns="" xmlns:a16="http://schemas.microsoft.com/office/drawing/2014/main" val="1083596913"/>
                    </a:ext>
                  </a:extLst>
                </a:gridCol>
                <a:gridCol w="1934678">
                  <a:extLst>
                    <a:ext uri="{9D8B030D-6E8A-4147-A177-3AD203B41FA5}">
                      <a16:colId xmlns="" xmlns:a16="http://schemas.microsoft.com/office/drawing/2014/main" val="2254060899"/>
                    </a:ext>
                  </a:extLst>
                </a:gridCol>
              </a:tblGrid>
              <a:tr h="6668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Заявитель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МФЦ (в АИС МФЦ)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ОМСУ </a:t>
                      </a:r>
                    </a:p>
                    <a:p>
                      <a:pPr algn="ctr"/>
                      <a:r>
                        <a:rPr lang="ru-RU" sz="1400" dirty="0" smtClean="0"/>
                        <a:t>(в АИС </a:t>
                      </a:r>
                      <a:r>
                        <a:rPr lang="ru-RU" sz="1400" dirty="0" err="1" smtClean="0"/>
                        <a:t>Межвед</a:t>
                      </a:r>
                      <a:r>
                        <a:rPr lang="ru-RU" sz="1400" dirty="0" smtClean="0"/>
                        <a:t> ЛО)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6349918"/>
                  </a:ext>
                </a:extLst>
              </a:tr>
              <a:tr h="43783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3358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36626" y="2374127"/>
            <a:ext cx="1321724" cy="6255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Подача документов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47374" y="2371535"/>
            <a:ext cx="1693998" cy="6255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Сканирование и  </a:t>
            </a:r>
            <a:r>
              <a:rPr lang="ru-RU" sz="1000" b="1" dirty="0" smtClean="0"/>
              <a:t>заверение каждого документа ЭП</a:t>
            </a:r>
            <a:endParaRPr lang="ru-RU" sz="1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78383" y="2379618"/>
            <a:ext cx="1690579" cy="6255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Формирование обращения и </a:t>
            </a:r>
            <a:r>
              <a:rPr lang="ru-RU" sz="1000" b="1" dirty="0" smtClean="0"/>
              <a:t>составление заявлени</a:t>
            </a:r>
            <a:r>
              <a:rPr lang="ru-RU" sz="1000" dirty="0" smtClean="0"/>
              <a:t>я</a:t>
            </a:r>
            <a:endParaRPr lang="ru-RU" sz="1000" dirty="0"/>
          </a:p>
        </p:txBody>
      </p:sp>
      <p:cxnSp>
        <p:nvCxnSpPr>
          <p:cNvPr id="10" name="Прямая со стрелкой 9"/>
          <p:cNvCxnSpPr>
            <a:endCxn id="8" idx="1"/>
          </p:cNvCxnSpPr>
          <p:nvPr/>
        </p:nvCxnSpPr>
        <p:spPr>
          <a:xfrm flipV="1">
            <a:off x="3658350" y="2684304"/>
            <a:ext cx="889024" cy="1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389242" y="3215338"/>
            <a:ext cx="1321724" cy="6255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Рассмотрение обращения и принятие решения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89242" y="4136001"/>
            <a:ext cx="1363217" cy="839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Подписание результата уполномоченным лицом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36626" y="3370209"/>
            <a:ext cx="1321724" cy="6255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Подписание заявления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06175" y="3378293"/>
            <a:ext cx="1813876" cy="6255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Сканирование заявления </a:t>
            </a:r>
            <a:r>
              <a:rPr lang="ru-RU" sz="1000" dirty="0" smtClean="0"/>
              <a:t>и направление запроса</a:t>
            </a: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158477" y="4908290"/>
            <a:ext cx="2009680" cy="917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Составление результата</a:t>
            </a:r>
          </a:p>
          <a:p>
            <a:pPr algn="ctr"/>
            <a:r>
              <a:rPr lang="ru-RU" sz="1000" dirty="0" smtClean="0"/>
              <a:t>на бумажном носителе </a:t>
            </a:r>
            <a:r>
              <a:rPr lang="ru-RU" sz="1000" b="1" dirty="0" smtClean="0"/>
              <a:t>(заверение согласно требованиям НПА) </a:t>
            </a:r>
          </a:p>
          <a:p>
            <a:pPr algn="ctr"/>
            <a:r>
              <a:rPr lang="ru-RU" sz="1000" dirty="0" smtClean="0"/>
              <a:t>и выдача заявителю</a:t>
            </a:r>
            <a:endParaRPr lang="ru-RU" sz="1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36626" y="5062491"/>
            <a:ext cx="1321724" cy="6086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Получение результата</a:t>
            </a:r>
            <a:endParaRPr lang="ru-RU" sz="10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7168157" y="5350449"/>
            <a:ext cx="2066378" cy="3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9" idx="1"/>
            <a:endCxn id="20" idx="3"/>
          </p:cNvCxnSpPr>
          <p:nvPr/>
        </p:nvCxnSpPr>
        <p:spPr>
          <a:xfrm flipH="1" flipV="1">
            <a:off x="3658350" y="5366809"/>
            <a:ext cx="15001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0008611" y="3847723"/>
            <a:ext cx="0" cy="281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259234" y="2692909"/>
            <a:ext cx="601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9" idx="2"/>
            <a:endCxn id="13" idx="0"/>
          </p:cNvCxnSpPr>
          <p:nvPr/>
        </p:nvCxnSpPr>
        <p:spPr>
          <a:xfrm rot="5400000">
            <a:off x="5178054" y="824590"/>
            <a:ext cx="365054" cy="47261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658350" y="3555263"/>
            <a:ext cx="960119" cy="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432345" y="3528474"/>
            <a:ext cx="2928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9409988" y="5181121"/>
            <a:ext cx="1321724" cy="8392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Заверение оформленного результата ЭП </a:t>
            </a:r>
            <a:r>
              <a:rPr lang="ru-RU" sz="1000" dirty="0" smtClean="0"/>
              <a:t>и направление в МФЦ</a:t>
            </a:r>
            <a:endParaRPr lang="ru-RU" sz="1000" dirty="0"/>
          </a:p>
        </p:txBody>
      </p:sp>
      <p:cxnSp>
        <p:nvCxnSpPr>
          <p:cNvPr id="51" name="Прямая со стрелкой 50"/>
          <p:cNvCxnSpPr>
            <a:stCxn id="12" idx="2"/>
          </p:cNvCxnSpPr>
          <p:nvPr/>
        </p:nvCxnSpPr>
        <p:spPr>
          <a:xfrm flipH="1">
            <a:off x="10070850" y="4975786"/>
            <a:ext cx="1" cy="205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9234535" y="3995746"/>
            <a:ext cx="1656784" cy="2260199"/>
          </a:xfrm>
          <a:prstGeom prst="rect">
            <a:avLst/>
          </a:prstGeom>
          <a:solidFill>
            <a:schemeClr val="accent1">
              <a:lumMod val="10000"/>
              <a:lumOff val="9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3307" y="559067"/>
            <a:ext cx="7958331" cy="1077229"/>
          </a:xfrm>
        </p:spPr>
        <p:txBody>
          <a:bodyPr/>
          <a:lstStyle/>
          <a:p>
            <a:r>
              <a:rPr lang="ru-RU" dirty="0"/>
              <a:t>Требования для осуществления ЭДО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048997"/>
              </p:ext>
            </p:extLst>
          </p:nvPr>
        </p:nvGraphicFramePr>
        <p:xfrm>
          <a:off x="1289784" y="1366788"/>
          <a:ext cx="8345104" cy="517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право 6"/>
          <p:cNvSpPr/>
          <p:nvPr/>
        </p:nvSpPr>
        <p:spPr>
          <a:xfrm rot="20620049">
            <a:off x="9468667" y="1589728"/>
            <a:ext cx="319019" cy="122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22822">
            <a:off x="9475271" y="1906093"/>
            <a:ext cx="312605" cy="122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98513" y="1337244"/>
            <a:ext cx="1501541" cy="503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Полный ЭДО</a:t>
            </a:r>
            <a:endParaRPr lang="ru-RU" sz="15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98513" y="1820281"/>
            <a:ext cx="1501541" cy="503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Частичный ЭДО</a:t>
            </a:r>
            <a:endParaRPr lang="ru-RU" sz="1500" dirty="0"/>
          </a:p>
        </p:txBody>
      </p:sp>
      <p:sp>
        <p:nvSpPr>
          <p:cNvPr id="11" name="Овал 10"/>
          <p:cNvSpPr/>
          <p:nvPr/>
        </p:nvSpPr>
        <p:spPr>
          <a:xfrm>
            <a:off x="8356470" y="1331339"/>
            <a:ext cx="1232033" cy="1054928"/>
          </a:xfrm>
          <a:prstGeom prst="ellipse">
            <a:avLst/>
          </a:prstGeom>
          <a:solidFill>
            <a:schemeClr val="accent3">
              <a:lumMod val="20000"/>
              <a:lumOff val="80000"/>
              <a:alpha val="43000"/>
            </a:schemeClr>
          </a:solidFill>
          <a:ln>
            <a:solidFill>
              <a:schemeClr val="accent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52 услуги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262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1176" y="205939"/>
            <a:ext cx="7958331" cy="525581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Практическая реализация ЭДО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179690"/>
              </p:ext>
            </p:extLst>
          </p:nvPr>
        </p:nvGraphicFramePr>
        <p:xfrm>
          <a:off x="1424617" y="947550"/>
          <a:ext cx="9548183" cy="5273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8563" y="2820230"/>
            <a:ext cx="7694516" cy="390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9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490105"/>
              </p:ext>
            </p:extLst>
          </p:nvPr>
        </p:nvGraphicFramePr>
        <p:xfrm>
          <a:off x="1037813" y="1090798"/>
          <a:ext cx="4602591" cy="51917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772">
                  <a:extLst>
                    <a:ext uri="{9D8B030D-6E8A-4147-A177-3AD203B41FA5}">
                      <a16:colId xmlns="" xmlns:a16="http://schemas.microsoft.com/office/drawing/2014/main" val="2952247710"/>
                    </a:ext>
                  </a:extLst>
                </a:gridCol>
                <a:gridCol w="2513819">
                  <a:extLst>
                    <a:ext uri="{9D8B030D-6E8A-4147-A177-3AD203B41FA5}">
                      <a16:colId xmlns="" xmlns:a16="http://schemas.microsoft.com/office/drawing/2014/main" val="2375918250"/>
                    </a:ext>
                  </a:extLst>
                </a:gridCol>
              </a:tblGrid>
              <a:tr h="2957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Поселение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7476807"/>
                  </a:ext>
                </a:extLst>
              </a:tr>
              <a:tr h="703181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Сланцевский</a:t>
                      </a:r>
                      <a:r>
                        <a:rPr lang="ru-RU" sz="1400" baseline="0" dirty="0" smtClean="0"/>
                        <a:t> район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Выскатское</a:t>
                      </a:r>
                      <a:r>
                        <a:rPr lang="ru-RU" sz="1400" dirty="0" smtClean="0"/>
                        <a:t> СП</a:t>
                      </a:r>
                    </a:p>
                    <a:p>
                      <a:r>
                        <a:rPr lang="ru-RU" sz="1400" dirty="0" err="1" smtClean="0"/>
                        <a:t>Закривское</a:t>
                      </a:r>
                      <a:r>
                        <a:rPr lang="ru-RU" sz="1400" dirty="0" smtClean="0"/>
                        <a:t> СП</a:t>
                      </a:r>
                    </a:p>
                    <a:p>
                      <a:r>
                        <a:rPr lang="ru-RU" sz="1400" dirty="0" smtClean="0"/>
                        <a:t>Новосельское СП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4898569"/>
                  </a:ext>
                </a:extLst>
              </a:tr>
              <a:tr h="703181">
                <a:tc>
                  <a:txBody>
                    <a:bodyPr/>
                    <a:lstStyle/>
                    <a:p>
                      <a:r>
                        <a:rPr lang="ru-RU" sz="1400" baseline="0" dirty="0" err="1" smtClean="0"/>
                        <a:t>Кингисеппский</a:t>
                      </a:r>
                      <a:r>
                        <a:rPr lang="ru-RU" sz="1400" baseline="0" dirty="0" smtClean="0"/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Вистинское</a:t>
                      </a:r>
                      <a:r>
                        <a:rPr lang="ru-RU" sz="1400" dirty="0" smtClean="0"/>
                        <a:t> СП</a:t>
                      </a:r>
                    </a:p>
                    <a:p>
                      <a:r>
                        <a:rPr lang="ru-RU" sz="1400" dirty="0" err="1" smtClean="0"/>
                        <a:t>Кузёмкинское</a:t>
                      </a:r>
                      <a:r>
                        <a:rPr lang="ru-RU" sz="1400" baseline="0" dirty="0" smtClean="0"/>
                        <a:t> СП</a:t>
                      </a:r>
                    </a:p>
                    <a:p>
                      <a:r>
                        <a:rPr lang="ru-RU" sz="1400" baseline="0" dirty="0" err="1" smtClean="0"/>
                        <a:t>Нежновское</a:t>
                      </a:r>
                      <a:r>
                        <a:rPr lang="ru-RU" sz="1400" baseline="0" dirty="0" smtClean="0"/>
                        <a:t> СП</a:t>
                      </a:r>
                    </a:p>
                    <a:p>
                      <a:r>
                        <a:rPr lang="ru-RU" sz="1400" baseline="0" dirty="0" err="1" smtClean="0"/>
                        <a:t>Опольевское</a:t>
                      </a:r>
                      <a:r>
                        <a:rPr lang="ru-RU" sz="1400" baseline="0" dirty="0" smtClean="0"/>
                        <a:t> СП</a:t>
                      </a:r>
                    </a:p>
                    <a:p>
                      <a:r>
                        <a:rPr lang="ru-RU" sz="1400" baseline="0" dirty="0" err="1" smtClean="0"/>
                        <a:t>Пустомержское</a:t>
                      </a:r>
                      <a:r>
                        <a:rPr lang="ru-RU" sz="1400" baseline="0" dirty="0" smtClean="0"/>
                        <a:t> СП</a:t>
                      </a:r>
                    </a:p>
                    <a:p>
                      <a:r>
                        <a:rPr lang="ru-RU" sz="1400" baseline="0" dirty="0" err="1" smtClean="0"/>
                        <a:t>Усть-Лужское</a:t>
                      </a:r>
                      <a:r>
                        <a:rPr lang="ru-RU" sz="1400" baseline="0" dirty="0" smtClean="0"/>
                        <a:t> СП</a:t>
                      </a:r>
                    </a:p>
                    <a:p>
                      <a:r>
                        <a:rPr lang="ru-RU" sz="1400" baseline="0" dirty="0" err="1" smtClean="0"/>
                        <a:t>Фалилеевское</a:t>
                      </a:r>
                      <a:r>
                        <a:rPr lang="ru-RU" sz="1400" baseline="0" dirty="0" smtClean="0"/>
                        <a:t> СП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0559351"/>
                  </a:ext>
                </a:extLst>
              </a:tr>
              <a:tr h="373059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Волосовский</a:t>
                      </a:r>
                      <a:r>
                        <a:rPr lang="ru-RU" sz="1400" dirty="0" smtClean="0"/>
                        <a:t> район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Рабитицкое</a:t>
                      </a:r>
                      <a:r>
                        <a:rPr lang="ru-RU" sz="1400" dirty="0" smtClean="0"/>
                        <a:t> СП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7615406"/>
                  </a:ext>
                </a:extLst>
              </a:tr>
              <a:tr h="32049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Киришский</a:t>
                      </a:r>
                      <a:r>
                        <a:rPr lang="ru-RU" sz="1400" dirty="0" smtClean="0"/>
                        <a:t> район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Глажевское</a:t>
                      </a:r>
                      <a:r>
                        <a:rPr lang="ru-RU" sz="1400" dirty="0" smtClean="0"/>
                        <a:t> СП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11356"/>
                  </a:ext>
                </a:extLst>
              </a:tr>
              <a:tr h="6686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Отрадненское</a:t>
                      </a:r>
                      <a:r>
                        <a:rPr lang="ru-RU" sz="1400" dirty="0" smtClean="0"/>
                        <a:t> ГП</a:t>
                      </a:r>
                    </a:p>
                    <a:p>
                      <a:r>
                        <a:rPr lang="ru-RU" sz="1400" dirty="0" err="1" smtClean="0"/>
                        <a:t>Синявинское</a:t>
                      </a:r>
                      <a:r>
                        <a:rPr lang="ru-RU" sz="1400" dirty="0" smtClean="0"/>
                        <a:t> ГП</a:t>
                      </a:r>
                    </a:p>
                    <a:p>
                      <a:r>
                        <a:rPr lang="ru-RU" sz="1400" dirty="0" smtClean="0"/>
                        <a:t>Шлиссельбургское ГП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6643597"/>
                  </a:ext>
                </a:extLst>
              </a:tr>
              <a:tr h="947743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Тосненский</a:t>
                      </a:r>
                      <a:r>
                        <a:rPr lang="ru-RU" sz="1400" dirty="0" smtClean="0"/>
                        <a:t> район</a:t>
                      </a:r>
                      <a:r>
                        <a:rPr lang="ru-RU" sz="14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err="1" smtClean="0"/>
                        <a:t>Лисинское</a:t>
                      </a:r>
                      <a:r>
                        <a:rPr lang="ru-RU" sz="1400" baseline="0" dirty="0" smtClean="0"/>
                        <a:t> СП</a:t>
                      </a:r>
                    </a:p>
                    <a:p>
                      <a:r>
                        <a:rPr lang="ru-RU" sz="1400" baseline="0" dirty="0" err="1" smtClean="0"/>
                        <a:t>Любанское</a:t>
                      </a:r>
                      <a:r>
                        <a:rPr lang="ru-RU" sz="1400" baseline="0" dirty="0" smtClean="0"/>
                        <a:t> ГП</a:t>
                      </a:r>
                    </a:p>
                    <a:p>
                      <a:r>
                        <a:rPr lang="ru-RU" sz="1400" baseline="0" dirty="0" err="1" smtClean="0"/>
                        <a:t>Рябовское</a:t>
                      </a:r>
                      <a:r>
                        <a:rPr lang="ru-RU" sz="1400" baseline="0" dirty="0" smtClean="0"/>
                        <a:t> ГП</a:t>
                      </a:r>
                    </a:p>
                    <a:p>
                      <a:r>
                        <a:rPr lang="ru-RU" sz="1400" baseline="0" dirty="0" err="1" smtClean="0"/>
                        <a:t>Форносовское</a:t>
                      </a:r>
                      <a:r>
                        <a:rPr lang="ru-RU" sz="1400" baseline="0" dirty="0" smtClean="0"/>
                        <a:t> СП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1904793"/>
                  </a:ext>
                </a:extLst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51083"/>
              </p:ext>
            </p:extLst>
          </p:nvPr>
        </p:nvGraphicFramePr>
        <p:xfrm>
          <a:off x="5831193" y="1082993"/>
          <a:ext cx="5247485" cy="44808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9728">
                  <a:extLst>
                    <a:ext uri="{9D8B030D-6E8A-4147-A177-3AD203B41FA5}">
                      <a16:colId xmlns="" xmlns:a16="http://schemas.microsoft.com/office/drawing/2014/main" val="2952247710"/>
                    </a:ext>
                  </a:extLst>
                </a:gridCol>
                <a:gridCol w="3187757">
                  <a:extLst>
                    <a:ext uri="{9D8B030D-6E8A-4147-A177-3AD203B41FA5}">
                      <a16:colId xmlns="" xmlns:a16="http://schemas.microsoft.com/office/drawing/2014/main" val="2375918250"/>
                    </a:ext>
                  </a:extLst>
                </a:gridCol>
              </a:tblGrid>
              <a:tr h="28608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Поселение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7476807"/>
                  </a:ext>
                </a:extLst>
              </a:tr>
              <a:tr h="36629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Приозерский</a:t>
                      </a:r>
                      <a:r>
                        <a:rPr lang="ru-RU" sz="1400" dirty="0" smtClean="0"/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Запорожское СП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1520978"/>
                  </a:ext>
                </a:extLst>
              </a:tr>
              <a:tr h="743974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Лодейнопольский</a:t>
                      </a:r>
                      <a:r>
                        <a:rPr lang="ru-RU" sz="1400" baseline="0" dirty="0" smtClean="0"/>
                        <a:t> район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Доможировское</a:t>
                      </a:r>
                      <a:r>
                        <a:rPr lang="ru-RU" sz="1400" dirty="0" smtClean="0"/>
                        <a:t> СП</a:t>
                      </a:r>
                    </a:p>
                    <a:p>
                      <a:r>
                        <a:rPr lang="ru-RU" sz="1400" dirty="0" err="1" smtClean="0"/>
                        <a:t>Свирьстройское</a:t>
                      </a:r>
                      <a:r>
                        <a:rPr lang="ru-RU" sz="1400" dirty="0" smtClean="0"/>
                        <a:t> ГП</a:t>
                      </a:r>
                    </a:p>
                    <a:p>
                      <a:r>
                        <a:rPr lang="ru-RU" sz="1400" dirty="0" err="1" smtClean="0"/>
                        <a:t>Янегское</a:t>
                      </a:r>
                      <a:r>
                        <a:rPr lang="ru-RU" sz="1400" dirty="0" smtClean="0"/>
                        <a:t> СП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4898569"/>
                  </a:ext>
                </a:extLst>
              </a:tr>
              <a:tr h="11760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Ломоносовский район</a:t>
                      </a:r>
                      <a:r>
                        <a:rPr lang="ru-RU" sz="14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Большеижорское</a:t>
                      </a:r>
                      <a:r>
                        <a:rPr lang="ru-RU" sz="1400" baseline="0" dirty="0" smtClean="0"/>
                        <a:t> ГП</a:t>
                      </a:r>
                    </a:p>
                    <a:p>
                      <a:r>
                        <a:rPr lang="ru-RU" sz="1400" baseline="0" dirty="0" err="1" smtClean="0"/>
                        <a:t>Виллозское</a:t>
                      </a:r>
                      <a:r>
                        <a:rPr lang="ru-RU" sz="1400" baseline="0" dirty="0" smtClean="0"/>
                        <a:t> ГП</a:t>
                      </a:r>
                    </a:p>
                    <a:p>
                      <a:r>
                        <a:rPr lang="ru-RU" sz="1400" baseline="0" dirty="0" err="1" smtClean="0"/>
                        <a:t>Лебяженское</a:t>
                      </a:r>
                      <a:r>
                        <a:rPr lang="ru-RU" sz="1400" baseline="0" dirty="0" smtClean="0"/>
                        <a:t> ГП</a:t>
                      </a:r>
                    </a:p>
                    <a:p>
                      <a:r>
                        <a:rPr lang="ru-RU" sz="1400" baseline="0" dirty="0" err="1" smtClean="0"/>
                        <a:t>Оржицкое</a:t>
                      </a:r>
                      <a:r>
                        <a:rPr lang="ru-RU" sz="1400" baseline="0" dirty="0" smtClean="0"/>
                        <a:t> СП</a:t>
                      </a:r>
                    </a:p>
                    <a:p>
                      <a:r>
                        <a:rPr lang="ru-RU" sz="1400" baseline="0" dirty="0" err="1" smtClean="0"/>
                        <a:t>Ропшинское</a:t>
                      </a:r>
                      <a:r>
                        <a:rPr lang="ru-RU" sz="1400" baseline="0" dirty="0" smtClean="0"/>
                        <a:t> СП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1904793"/>
                  </a:ext>
                </a:extLst>
              </a:tr>
              <a:tr h="657726">
                <a:tc>
                  <a:txBody>
                    <a:bodyPr/>
                    <a:lstStyle/>
                    <a:p>
                      <a:r>
                        <a:rPr lang="ru-RU" sz="1400" baseline="0" dirty="0" err="1" smtClean="0"/>
                        <a:t>Волховский</a:t>
                      </a:r>
                      <a:r>
                        <a:rPr lang="ru-RU" sz="1400" baseline="0" dirty="0" smtClean="0"/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Иссадское</a:t>
                      </a:r>
                      <a:r>
                        <a:rPr lang="ru-RU" sz="1400" dirty="0" smtClean="0"/>
                        <a:t> СП</a:t>
                      </a:r>
                    </a:p>
                    <a:p>
                      <a:r>
                        <a:rPr lang="ru-RU" sz="1400" dirty="0" err="1" smtClean="0"/>
                        <a:t>Староладожское</a:t>
                      </a:r>
                      <a:r>
                        <a:rPr lang="ru-RU" sz="1400" baseline="0" dirty="0" smtClean="0"/>
                        <a:t> СП</a:t>
                      </a:r>
                      <a:endParaRPr lang="ru-RU" sz="1400" dirty="0" smtClean="0"/>
                    </a:p>
                    <a:p>
                      <a:endParaRPr lang="ru-RU" sz="1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3336881"/>
                  </a:ext>
                </a:extLst>
              </a:tr>
              <a:tr h="115043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Лужский</a:t>
                      </a:r>
                      <a:r>
                        <a:rPr lang="ru-RU" sz="1400" dirty="0" smtClean="0"/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Волошовское</a:t>
                      </a:r>
                      <a:r>
                        <a:rPr lang="ru-RU" sz="1400" dirty="0" smtClean="0"/>
                        <a:t> СП</a:t>
                      </a:r>
                    </a:p>
                    <a:p>
                      <a:r>
                        <a:rPr lang="ru-RU" sz="1400" dirty="0" err="1" smtClean="0"/>
                        <a:t>Осьминское</a:t>
                      </a:r>
                      <a:r>
                        <a:rPr lang="ru-RU" sz="1400" dirty="0" smtClean="0"/>
                        <a:t> СП</a:t>
                      </a:r>
                    </a:p>
                    <a:p>
                      <a:r>
                        <a:rPr lang="ru-RU" sz="1400" dirty="0" err="1" smtClean="0"/>
                        <a:t>Серебрянское</a:t>
                      </a:r>
                      <a:r>
                        <a:rPr lang="ru-RU" sz="1400" dirty="0" smtClean="0"/>
                        <a:t> СП</a:t>
                      </a:r>
                    </a:p>
                    <a:p>
                      <a:r>
                        <a:rPr lang="ru-RU" sz="1400" dirty="0" err="1" smtClean="0"/>
                        <a:t>Скребловское</a:t>
                      </a:r>
                      <a:r>
                        <a:rPr lang="ru-RU" sz="1400" dirty="0" smtClean="0"/>
                        <a:t> СП</a:t>
                      </a:r>
                    </a:p>
                    <a:p>
                      <a:r>
                        <a:rPr lang="ru-RU" sz="1400" dirty="0" err="1" smtClean="0"/>
                        <a:t>Толмачёвское</a:t>
                      </a:r>
                      <a:r>
                        <a:rPr lang="ru-RU" sz="1400" dirty="0" smtClean="0"/>
                        <a:t> СП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7118940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305693" y="227680"/>
            <a:ext cx="9464254" cy="437682"/>
            <a:chOff x="47" y="1826216"/>
            <a:chExt cx="9464254" cy="437682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7" y="1826216"/>
              <a:ext cx="9464254" cy="4376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21413" y="1847582"/>
              <a:ext cx="9421522" cy="3949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Не заключены соглашения</a:t>
              </a:r>
              <a:endParaRPr lang="ru-RU" sz="15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293615" y="717492"/>
            <a:ext cx="10535010" cy="1105599"/>
            <a:chOff x="0" y="2287463"/>
            <a:chExt cx="10535010" cy="110559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2333222"/>
              <a:ext cx="9548183" cy="10598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986827" y="2287463"/>
              <a:ext cx="9548183" cy="582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155" tIns="25400" rIns="142240" bIns="254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000" dirty="0" smtClean="0"/>
                <a:t>35</a:t>
              </a:r>
              <a:r>
                <a:rPr lang="ru-RU" sz="2000" kern="1200" dirty="0" smtClean="0"/>
                <a:t> поселений</a:t>
              </a:r>
              <a:endParaRPr lang="ru-RU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ru-RU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06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9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Выявленные проблемы ЭДО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185182"/>
              </p:ext>
            </p:extLst>
          </p:nvPr>
        </p:nvGraphicFramePr>
        <p:xfrm>
          <a:off x="1763391" y="1744142"/>
          <a:ext cx="9040091" cy="4325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3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9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3735" y="779181"/>
            <a:ext cx="6882063" cy="107722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Ожидаемые результаты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58654"/>
              </p:ext>
            </p:extLst>
          </p:nvPr>
        </p:nvGraphicFramePr>
        <p:xfrm>
          <a:off x="2098307" y="2479128"/>
          <a:ext cx="8654712" cy="39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6" y="423070"/>
            <a:ext cx="3557485" cy="179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7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6797" y="2280721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/>
              <a:t>Спасибо за внимание!</a:t>
            </a:r>
            <a:endParaRPr lang="ru-RU" sz="5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14913" y="4328491"/>
            <a:ext cx="8962720" cy="2529509"/>
          </a:xfrm>
        </p:spPr>
        <p:txBody>
          <a:bodyPr/>
          <a:lstStyle/>
          <a:p>
            <a:r>
              <a:rPr lang="ru-RU" dirty="0" smtClean="0"/>
              <a:t>Контактные данные для связи по вопросу заключения соглашений:</a:t>
            </a:r>
          </a:p>
          <a:p>
            <a:r>
              <a:rPr lang="ru-RU" dirty="0" smtClean="0"/>
              <a:t>Эл. почта: </a:t>
            </a:r>
            <a:r>
              <a:rPr lang="en-US" dirty="0" smtClean="0"/>
              <a:t>es_nelubina@mfc47.ru</a:t>
            </a:r>
            <a:endParaRPr lang="ru-RU" dirty="0" smtClean="0"/>
          </a:p>
          <a:p>
            <a:r>
              <a:rPr lang="ru-RU" dirty="0" smtClean="0"/>
              <a:t>Тел. </a:t>
            </a:r>
            <a:r>
              <a:rPr lang="ru-RU" dirty="0"/>
              <a:t>тел. </a:t>
            </a:r>
            <a:r>
              <a:rPr lang="ru-RU" dirty="0" smtClean="0"/>
              <a:t>8 (812) 775-47-78 (доб. </a:t>
            </a:r>
            <a:r>
              <a:rPr lang="ru-RU" dirty="0"/>
              <a:t>5156)</a:t>
            </a:r>
          </a:p>
        </p:txBody>
      </p:sp>
    </p:spTree>
    <p:extLst>
      <p:ext uri="{BB962C8B-B14F-4D97-AF65-F5344CB8AC3E}">
        <p14:creationId xmlns:p14="http://schemas.microsoft.com/office/powerpoint/2010/main" val="28449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Другая 17">
      <a:dk1>
        <a:sysClr val="windowText" lastClr="000000"/>
      </a:dk1>
      <a:lt1>
        <a:srgbClr val="784802"/>
      </a:lt1>
      <a:dk2>
        <a:srgbClr val="BFAC8E"/>
      </a:dk2>
      <a:lt2>
        <a:srgbClr val="E8E1D6"/>
      </a:lt2>
      <a:accent1>
        <a:srgbClr val="4D160F"/>
      </a:accent1>
      <a:accent2>
        <a:srgbClr val="5A3601"/>
      </a:accent2>
      <a:accent3>
        <a:srgbClr val="A28E6A"/>
      </a:accent3>
      <a:accent4>
        <a:srgbClr val="784802"/>
      </a:accent4>
      <a:accent5>
        <a:srgbClr val="FFC000"/>
      </a:accent5>
      <a:accent6>
        <a:srgbClr val="5C3110"/>
      </a:accent6>
      <a:hlink>
        <a:srgbClr val="CC9900"/>
      </a:hlink>
      <a:folHlink>
        <a:srgbClr val="96A9A9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866</TotalTime>
  <Words>515</Words>
  <Application>Microsoft Office PowerPoint</Application>
  <PresentationFormat>Произвольный</PresentationFormat>
  <Paragraphs>111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Madison</vt:lpstr>
      <vt:lpstr>Внедрение электронного документооборота между МФЦ и ОМСУ</vt:lpstr>
      <vt:lpstr>Опыт внедрения ЭДО в МФЦ</vt:lpstr>
      <vt:lpstr>Блок-схема ЭДО между МФЦ и ОМСУ</vt:lpstr>
      <vt:lpstr>Требования для осуществления ЭДО</vt:lpstr>
      <vt:lpstr>Практическая реализация ЭДО</vt:lpstr>
      <vt:lpstr>Презентация PowerPoint</vt:lpstr>
      <vt:lpstr>Выявленные проблемы ЭДО</vt:lpstr>
      <vt:lpstr>Ожидаемые результаты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Сергеевна Нелюбина</dc:creator>
  <cp:lastModifiedBy>Полухина Екатерина Валентиновна</cp:lastModifiedBy>
  <cp:revision>78</cp:revision>
  <dcterms:created xsi:type="dcterms:W3CDTF">2024-06-21T13:00:27Z</dcterms:created>
  <dcterms:modified xsi:type="dcterms:W3CDTF">2024-06-27T11:35:43Z</dcterms:modified>
</cp:coreProperties>
</file>