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7"/>
  </p:notesMasterIdLst>
  <p:sldIdLst>
    <p:sldId id="282" r:id="rId2"/>
    <p:sldId id="332" r:id="rId3"/>
    <p:sldId id="330" r:id="rId4"/>
    <p:sldId id="331" r:id="rId5"/>
    <p:sldId id="304" r:id="rId6"/>
  </p:sldIdLst>
  <p:sldSz cx="12192000" cy="6858000"/>
  <p:notesSz cx="6808788" cy="99409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ahnschrift" panose="020B0502040204020203" pitchFamily="34" charset="0"/>
      <p:regular r:id="rId12"/>
      <p:bold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BDB"/>
    <a:srgbClr val="4270C1"/>
    <a:srgbClr val="2C4A86"/>
    <a:srgbClr val="3E67AE"/>
    <a:srgbClr val="3E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/>
    <p:restoredTop sz="94411"/>
  </p:normalViewPr>
  <p:slideViewPr>
    <p:cSldViewPr snapToGrid="0" snapToObjects="1" showGuides="1">
      <p:cViewPr>
        <p:scale>
          <a:sx n="117" d="100"/>
          <a:sy n="117" d="100"/>
        </p:scale>
        <p:origin x="-708" y="6"/>
      </p:cViewPr>
      <p:guideLst>
        <p:guide orient="horz" pos="867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 showGuides="1">
      <p:cViewPr varScale="1">
        <p:scale>
          <a:sx n="108" d="100"/>
          <a:sy n="108" d="100"/>
        </p:scale>
        <p:origin x="3384" y="200"/>
      </p:cViewPr>
      <p:guideLst>
        <p:guide orient="horz" pos="2880"/>
        <p:guide orient="horz" pos="3131"/>
        <p:guide pos="216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91941437007874"/>
          <c:y val="7.4367182925247105E-2"/>
          <c:w val="0.7702290846456693"/>
          <c:h val="0.7705452281898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поселений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Ломоносовский МР</c:v>
                </c:pt>
                <c:pt idx="1">
                  <c:v>Приозерский МР</c:v>
                </c:pt>
                <c:pt idx="2">
                  <c:v>Гатчинский МР</c:v>
                </c:pt>
                <c:pt idx="3">
                  <c:v>Всеволожский МР</c:v>
                </c:pt>
                <c:pt idx="4">
                  <c:v>Волховский МР</c:v>
                </c:pt>
                <c:pt idx="5">
                  <c:v>Выборгский МР</c:v>
                </c:pt>
                <c:pt idx="6">
                  <c:v>Лодейнопольский МР</c:v>
                </c:pt>
                <c:pt idx="7">
                  <c:v>Кингисеппский МР</c:v>
                </c:pt>
                <c:pt idx="8">
                  <c:v>Киришский МР</c:v>
                </c:pt>
                <c:pt idx="9">
                  <c:v>Подпорожский МР</c:v>
                </c:pt>
                <c:pt idx="10">
                  <c:v>Тосненский МР</c:v>
                </c:pt>
                <c:pt idx="11">
                  <c:v>Сосновоборгский ГО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</c:v>
                </c:pt>
                <c:pt idx="1">
                  <c:v>11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1860096"/>
        <c:axId val="70260928"/>
      </c:barChart>
      <c:catAx>
        <c:axId val="8186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60928"/>
        <c:crosses val="autoZero"/>
        <c:auto val="1"/>
        <c:lblAlgn val="ctr"/>
        <c:lblOffset val="100"/>
        <c:noMultiLvlLbl val="0"/>
      </c:catAx>
      <c:valAx>
        <c:axId val="7026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DB2BF-CEC7-BA40-BE67-CBA8E9DF062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1B527-9810-5749-B28F-6EBB15696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B527-9810-5749-B28F-6EBB15696C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9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">
            <a:extLst>
              <a:ext uri="{FF2B5EF4-FFF2-40B4-BE49-F238E27FC236}">
                <a16:creationId xmlns:a16="http://schemas.microsoft.com/office/drawing/2014/main" xmlns="" id="{DA6F0445-F3C8-7642-87F7-B6CC6F8C10DE}"/>
              </a:ext>
            </a:extLst>
          </p:cNvPr>
          <p:cNvSpPr/>
          <p:nvPr userDrawn="1"/>
        </p:nvSpPr>
        <p:spPr>
          <a:xfrm rot="1629010">
            <a:off x="7967158" y="5901764"/>
            <a:ext cx="2591270" cy="1143000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270" h="1143000">
                <a:moveTo>
                  <a:pt x="0" y="0"/>
                </a:moveTo>
                <a:lnTo>
                  <a:pt x="2091391" y="1669"/>
                </a:lnTo>
                <a:lnTo>
                  <a:pt x="2591270" y="382094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C999E8B1-9D92-F844-ABB9-821CC12C90E2}"/>
              </a:ext>
            </a:extLst>
          </p:cNvPr>
          <p:cNvSpPr/>
          <p:nvPr userDrawn="1"/>
        </p:nvSpPr>
        <p:spPr>
          <a:xfrm>
            <a:off x="9717932" y="564204"/>
            <a:ext cx="2568102" cy="2373549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102" h="2373549">
                <a:moveTo>
                  <a:pt x="2568102" y="0"/>
                </a:moveTo>
                <a:lnTo>
                  <a:pt x="612842" y="1040860"/>
                </a:lnTo>
                <a:lnTo>
                  <a:pt x="0" y="2373549"/>
                </a:lnTo>
                <a:lnTo>
                  <a:pt x="2538919" y="1031132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F138CDDB-23B6-564D-9210-925CF66197AA}"/>
              </a:ext>
            </a:extLst>
          </p:cNvPr>
          <p:cNvSpPr/>
          <p:nvPr userDrawn="1"/>
        </p:nvSpPr>
        <p:spPr>
          <a:xfrm>
            <a:off x="7301416" y="1602858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xmlns="" id="{9EB5EA4F-228A-7C4C-B0A3-0F29F5921DC7}"/>
              </a:ext>
            </a:extLst>
          </p:cNvPr>
          <p:cNvSpPr/>
          <p:nvPr userDrawn="1"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:a16="http://schemas.microsoft.com/office/drawing/2014/main" xmlns="" id="{93F77785-1A8B-5C44-9ABE-B10AFE9A50A2}"/>
              </a:ext>
            </a:extLst>
          </p:cNvPr>
          <p:cNvSpPr/>
          <p:nvPr userDrawn="1"/>
        </p:nvSpPr>
        <p:spPr>
          <a:xfrm rot="2383339">
            <a:off x="8487754" y="1555935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еугольник 16">
            <a:extLst>
              <a:ext uri="{FF2B5EF4-FFF2-40B4-BE49-F238E27FC236}">
                <a16:creationId xmlns:a16="http://schemas.microsoft.com/office/drawing/2014/main" xmlns="" id="{406656BB-27CF-5D4D-A858-8F0157E7C3E7}"/>
              </a:ext>
            </a:extLst>
          </p:cNvPr>
          <p:cNvSpPr/>
          <p:nvPr userDrawn="1"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72BE146-994C-704D-8C07-4A4DF9BF3BED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C23E0BB-EC30-A94A-9236-1FE746C7E61E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434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697469A4-B9F0-C348-914D-2D04F72BF979}"/>
              </a:ext>
            </a:extLst>
          </p:cNvPr>
          <p:cNvSpPr/>
          <p:nvPr userDrawn="1"/>
        </p:nvSpPr>
        <p:spPr>
          <a:xfrm rot="15215842">
            <a:off x="2460776" y="-1337864"/>
            <a:ext cx="3919953" cy="5571841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514524"/>
              <a:gd name="connsiteY0" fmla="*/ 1975515 h 2592045"/>
              <a:gd name="connsiteX1" fmla="*/ 1166094 w 3514524"/>
              <a:gd name="connsiteY1" fmla="*/ 2592045 h 2592045"/>
              <a:gd name="connsiteX2" fmla="*/ 3514524 w 3514524"/>
              <a:gd name="connsiteY2" fmla="*/ 0 h 2592045"/>
              <a:gd name="connsiteX3" fmla="*/ 2174134 w 3514524"/>
              <a:gd name="connsiteY3" fmla="*/ 21283 h 2592045"/>
              <a:gd name="connsiteX0" fmla="*/ 0 w 3514524"/>
              <a:gd name="connsiteY0" fmla="*/ 1975515 h 3271813"/>
              <a:gd name="connsiteX1" fmla="*/ 1671840 w 3514524"/>
              <a:gd name="connsiteY1" fmla="*/ 3271813 h 3271813"/>
              <a:gd name="connsiteX2" fmla="*/ 3514524 w 3514524"/>
              <a:gd name="connsiteY2" fmla="*/ 0 h 3271813"/>
              <a:gd name="connsiteX3" fmla="*/ 2174134 w 3514524"/>
              <a:gd name="connsiteY3" fmla="*/ 21283 h 3271813"/>
              <a:gd name="connsiteX0" fmla="*/ 0 w 3514524"/>
              <a:gd name="connsiteY0" fmla="*/ 2383643 h 3679941"/>
              <a:gd name="connsiteX1" fmla="*/ 1671840 w 3514524"/>
              <a:gd name="connsiteY1" fmla="*/ 3679941 h 3679941"/>
              <a:gd name="connsiteX2" fmla="*/ 3514524 w 3514524"/>
              <a:gd name="connsiteY2" fmla="*/ 408128 h 3679941"/>
              <a:gd name="connsiteX3" fmla="*/ 2457394 w 3514524"/>
              <a:gd name="connsiteY3" fmla="*/ 0 h 3679941"/>
              <a:gd name="connsiteX0" fmla="*/ 0 w 3514524"/>
              <a:gd name="connsiteY0" fmla="*/ 2383643 h 2554630"/>
              <a:gd name="connsiteX1" fmla="*/ 2316802 w 3514524"/>
              <a:gd name="connsiteY1" fmla="*/ 2554630 h 2554630"/>
              <a:gd name="connsiteX2" fmla="*/ 3514524 w 3514524"/>
              <a:gd name="connsiteY2" fmla="*/ 408128 h 2554630"/>
              <a:gd name="connsiteX3" fmla="*/ 2457394 w 3514524"/>
              <a:gd name="connsiteY3" fmla="*/ 0 h 2554630"/>
              <a:gd name="connsiteX0" fmla="*/ 0 w 3819935"/>
              <a:gd name="connsiteY0" fmla="*/ 3995012 h 3995012"/>
              <a:gd name="connsiteX1" fmla="*/ 2622213 w 3819935"/>
              <a:gd name="connsiteY1" fmla="*/ 2554630 h 3995012"/>
              <a:gd name="connsiteX2" fmla="*/ 3819935 w 3819935"/>
              <a:gd name="connsiteY2" fmla="*/ 408128 h 3995012"/>
              <a:gd name="connsiteX3" fmla="*/ 2762805 w 3819935"/>
              <a:gd name="connsiteY3" fmla="*/ 0 h 3995012"/>
              <a:gd name="connsiteX0" fmla="*/ 0 w 3819935"/>
              <a:gd name="connsiteY0" fmla="*/ 3797454 h 3797454"/>
              <a:gd name="connsiteX1" fmla="*/ 2622213 w 3819935"/>
              <a:gd name="connsiteY1" fmla="*/ 2357072 h 3797454"/>
              <a:gd name="connsiteX2" fmla="*/ 3819935 w 3819935"/>
              <a:gd name="connsiteY2" fmla="*/ 210570 h 3797454"/>
              <a:gd name="connsiteX3" fmla="*/ 2614158 w 3819935"/>
              <a:gd name="connsiteY3" fmla="*/ 0 h 3797454"/>
              <a:gd name="connsiteX0" fmla="*/ 0 w 3448034"/>
              <a:gd name="connsiteY0" fmla="*/ 4214605 h 4214605"/>
              <a:gd name="connsiteX1" fmla="*/ 2250312 w 3448034"/>
              <a:gd name="connsiteY1" fmla="*/ 2357072 h 4214605"/>
              <a:gd name="connsiteX2" fmla="*/ 3448034 w 3448034"/>
              <a:gd name="connsiteY2" fmla="*/ 210570 h 4214605"/>
              <a:gd name="connsiteX3" fmla="*/ 2242257 w 3448034"/>
              <a:gd name="connsiteY3" fmla="*/ 0 h 4214605"/>
              <a:gd name="connsiteX0" fmla="*/ 0 w 3448034"/>
              <a:gd name="connsiteY0" fmla="*/ 4214605 h 4214605"/>
              <a:gd name="connsiteX1" fmla="*/ 2030430 w 3448034"/>
              <a:gd name="connsiteY1" fmla="*/ 2714647 h 4214605"/>
              <a:gd name="connsiteX2" fmla="*/ 3448034 w 3448034"/>
              <a:gd name="connsiteY2" fmla="*/ 210570 h 4214605"/>
              <a:gd name="connsiteX3" fmla="*/ 2242257 w 3448034"/>
              <a:gd name="connsiteY3" fmla="*/ 0 h 4214605"/>
              <a:gd name="connsiteX0" fmla="*/ 0 w 3919953"/>
              <a:gd name="connsiteY0" fmla="*/ 5571841 h 5571841"/>
              <a:gd name="connsiteX1" fmla="*/ 2502349 w 3919953"/>
              <a:gd name="connsiteY1" fmla="*/ 2714647 h 5571841"/>
              <a:gd name="connsiteX2" fmla="*/ 3919953 w 3919953"/>
              <a:gd name="connsiteY2" fmla="*/ 210570 h 5571841"/>
              <a:gd name="connsiteX3" fmla="*/ 2714176 w 3919953"/>
              <a:gd name="connsiteY3" fmla="*/ 0 h 557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9953" h="5571841">
                <a:moveTo>
                  <a:pt x="0" y="5571841"/>
                </a:moveTo>
                <a:lnTo>
                  <a:pt x="2502349" y="2714647"/>
                </a:lnTo>
                <a:lnTo>
                  <a:pt x="3919953" y="210570"/>
                </a:lnTo>
                <a:lnTo>
                  <a:pt x="2714176" y="0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44565404-B0D2-F747-B38E-1553615FF48C}"/>
              </a:ext>
            </a:extLst>
          </p:cNvPr>
          <p:cNvSpPr/>
          <p:nvPr userDrawn="1"/>
        </p:nvSpPr>
        <p:spPr>
          <a:xfrm rot="11148061">
            <a:off x="1449637" y="-1965099"/>
            <a:ext cx="3269212" cy="3613798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269212"/>
              <a:gd name="connsiteY0" fmla="*/ 2997268 h 3613798"/>
              <a:gd name="connsiteX1" fmla="*/ 1166094 w 3269212"/>
              <a:gd name="connsiteY1" fmla="*/ 3613798 h 3613798"/>
              <a:gd name="connsiteX2" fmla="*/ 3269212 w 3269212"/>
              <a:gd name="connsiteY2" fmla="*/ 1178791 h 3613798"/>
              <a:gd name="connsiteX3" fmla="*/ 3010641 w 3269212"/>
              <a:gd name="connsiteY3" fmla="*/ 0 h 361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212" h="3613798">
                <a:moveTo>
                  <a:pt x="0" y="2997268"/>
                </a:moveTo>
                <a:lnTo>
                  <a:pt x="1166094" y="3613798"/>
                </a:lnTo>
                <a:lnTo>
                  <a:pt x="3269212" y="1178791"/>
                </a:lnTo>
                <a:lnTo>
                  <a:pt x="3010641" y="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12">
            <a:extLst>
              <a:ext uri="{FF2B5EF4-FFF2-40B4-BE49-F238E27FC236}">
                <a16:creationId xmlns:a16="http://schemas.microsoft.com/office/drawing/2014/main" xmlns="" id="{60280DB3-CC17-354D-8793-B930C281636F}"/>
              </a:ext>
            </a:extLst>
          </p:cNvPr>
          <p:cNvSpPr/>
          <p:nvPr userDrawn="1"/>
        </p:nvSpPr>
        <p:spPr>
          <a:xfrm rot="1629010">
            <a:off x="6933498" y="4983674"/>
            <a:ext cx="4011713" cy="1127767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  <a:gd name="connsiteX0" fmla="*/ 895842 w 2591270"/>
              <a:gd name="connsiteY0" fmla="*/ 0 h 1920981"/>
              <a:gd name="connsiteX1" fmla="*/ 2091391 w 2591270"/>
              <a:gd name="connsiteY1" fmla="*/ 779650 h 1920981"/>
              <a:gd name="connsiteX2" fmla="*/ 2591270 w 2591270"/>
              <a:gd name="connsiteY2" fmla="*/ 1160075 h 1920981"/>
              <a:gd name="connsiteX3" fmla="*/ 0 w 2591270"/>
              <a:gd name="connsiteY3" fmla="*/ 1920981 h 1920981"/>
              <a:gd name="connsiteX4" fmla="*/ 895842 w 2591270"/>
              <a:gd name="connsiteY4" fmla="*/ 0 h 1920981"/>
              <a:gd name="connsiteX0" fmla="*/ 0 w 1695428"/>
              <a:gd name="connsiteY0" fmla="*/ 0 h 1454893"/>
              <a:gd name="connsiteX1" fmla="*/ 1195549 w 1695428"/>
              <a:gd name="connsiteY1" fmla="*/ 779650 h 1454893"/>
              <a:gd name="connsiteX2" fmla="*/ 1695428 w 1695428"/>
              <a:gd name="connsiteY2" fmla="*/ 1160075 h 1454893"/>
              <a:gd name="connsiteX3" fmla="*/ 694317 w 1695428"/>
              <a:gd name="connsiteY3" fmla="*/ 1454893 h 1454893"/>
              <a:gd name="connsiteX4" fmla="*/ 0 w 1695428"/>
              <a:gd name="connsiteY4" fmla="*/ 0 h 1454893"/>
              <a:gd name="connsiteX0" fmla="*/ 0 w 4011713"/>
              <a:gd name="connsiteY0" fmla="*/ 0 h 1345408"/>
              <a:gd name="connsiteX1" fmla="*/ 3511834 w 4011713"/>
              <a:gd name="connsiteY1" fmla="*/ 670165 h 1345408"/>
              <a:gd name="connsiteX2" fmla="*/ 4011713 w 4011713"/>
              <a:gd name="connsiteY2" fmla="*/ 1050590 h 1345408"/>
              <a:gd name="connsiteX3" fmla="*/ 3010602 w 4011713"/>
              <a:gd name="connsiteY3" fmla="*/ 1345408 h 1345408"/>
              <a:gd name="connsiteX4" fmla="*/ 0 w 4011713"/>
              <a:gd name="connsiteY4" fmla="*/ 0 h 1345408"/>
              <a:gd name="connsiteX0" fmla="*/ 0 w 4011713"/>
              <a:gd name="connsiteY0" fmla="*/ 0 h 1050590"/>
              <a:gd name="connsiteX1" fmla="*/ 3511834 w 4011713"/>
              <a:gd name="connsiteY1" fmla="*/ 670165 h 1050590"/>
              <a:gd name="connsiteX2" fmla="*/ 4011713 w 4011713"/>
              <a:gd name="connsiteY2" fmla="*/ 1050590 h 1050590"/>
              <a:gd name="connsiteX3" fmla="*/ 970164 w 4011713"/>
              <a:gd name="connsiteY3" fmla="*/ 780584 h 1050590"/>
              <a:gd name="connsiteX4" fmla="*/ 0 w 4011713"/>
              <a:gd name="connsiteY4" fmla="*/ 0 h 1050590"/>
              <a:gd name="connsiteX0" fmla="*/ 0 w 4011713"/>
              <a:gd name="connsiteY0" fmla="*/ 0 h 1127767"/>
              <a:gd name="connsiteX1" fmla="*/ 3511834 w 4011713"/>
              <a:gd name="connsiteY1" fmla="*/ 670165 h 1127767"/>
              <a:gd name="connsiteX2" fmla="*/ 4011713 w 4011713"/>
              <a:gd name="connsiteY2" fmla="*/ 1050590 h 1127767"/>
              <a:gd name="connsiteX3" fmla="*/ 2237193 w 4011713"/>
              <a:gd name="connsiteY3" fmla="*/ 1127767 h 1127767"/>
              <a:gd name="connsiteX4" fmla="*/ 0 w 4011713"/>
              <a:gd name="connsiteY4" fmla="*/ 0 h 112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1713" h="1127767">
                <a:moveTo>
                  <a:pt x="0" y="0"/>
                </a:moveTo>
                <a:lnTo>
                  <a:pt x="3511834" y="670165"/>
                </a:lnTo>
                <a:lnTo>
                  <a:pt x="4011713" y="1050590"/>
                </a:lnTo>
                <a:lnTo>
                  <a:pt x="2237193" y="1127767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еугольник 9">
            <a:extLst>
              <a:ext uri="{FF2B5EF4-FFF2-40B4-BE49-F238E27FC236}">
                <a16:creationId xmlns:a16="http://schemas.microsoft.com/office/drawing/2014/main" xmlns="" id="{8BB194AB-7A02-FF4D-AA40-0D088BE1BC9A}"/>
              </a:ext>
            </a:extLst>
          </p:cNvPr>
          <p:cNvSpPr/>
          <p:nvPr userDrawn="1"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:a16="http://schemas.microsoft.com/office/drawing/2014/main" xmlns="" id="{7E58EF06-3C3F-D646-B292-88878B31F357}"/>
              </a:ext>
            </a:extLst>
          </p:cNvPr>
          <p:cNvSpPr/>
          <p:nvPr userDrawn="1"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5FEBF1D7-D4BE-1E48-93E2-476108A8CF38}"/>
              </a:ext>
            </a:extLst>
          </p:cNvPr>
          <p:cNvSpPr/>
          <p:nvPr userDrawn="1"/>
        </p:nvSpPr>
        <p:spPr>
          <a:xfrm rot="16993390">
            <a:off x="6114377" y="2653311"/>
            <a:ext cx="3432599" cy="2992392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269212"/>
              <a:gd name="connsiteY0" fmla="*/ 1954232 h 2570762"/>
              <a:gd name="connsiteX1" fmla="*/ 1166094 w 3269212"/>
              <a:gd name="connsiteY1" fmla="*/ 2570762 h 2570762"/>
              <a:gd name="connsiteX2" fmla="*/ 3269212 w 3269212"/>
              <a:gd name="connsiteY2" fmla="*/ 135755 h 2570762"/>
              <a:gd name="connsiteX3" fmla="*/ 2174134 w 3269212"/>
              <a:gd name="connsiteY3" fmla="*/ 0 h 2570762"/>
              <a:gd name="connsiteX0" fmla="*/ 0 w 3269212"/>
              <a:gd name="connsiteY0" fmla="*/ 2696107 h 3312637"/>
              <a:gd name="connsiteX1" fmla="*/ 1166094 w 3269212"/>
              <a:gd name="connsiteY1" fmla="*/ 3312637 h 3312637"/>
              <a:gd name="connsiteX2" fmla="*/ 3269212 w 3269212"/>
              <a:gd name="connsiteY2" fmla="*/ 877630 h 3312637"/>
              <a:gd name="connsiteX3" fmla="*/ 3229624 w 3269212"/>
              <a:gd name="connsiteY3" fmla="*/ 0 h 3312637"/>
              <a:gd name="connsiteX0" fmla="*/ 0 w 2255829"/>
              <a:gd name="connsiteY0" fmla="*/ 2197070 h 3312637"/>
              <a:gd name="connsiteX1" fmla="*/ 152711 w 2255829"/>
              <a:gd name="connsiteY1" fmla="*/ 3312637 h 3312637"/>
              <a:gd name="connsiteX2" fmla="*/ 2255829 w 2255829"/>
              <a:gd name="connsiteY2" fmla="*/ 877630 h 3312637"/>
              <a:gd name="connsiteX3" fmla="*/ 2216241 w 2255829"/>
              <a:gd name="connsiteY3" fmla="*/ 0 h 3312637"/>
              <a:gd name="connsiteX0" fmla="*/ 0 w 2440652"/>
              <a:gd name="connsiteY0" fmla="*/ 2257255 h 3372822"/>
              <a:gd name="connsiteX1" fmla="*/ 152711 w 2440652"/>
              <a:gd name="connsiteY1" fmla="*/ 3372822 h 3372822"/>
              <a:gd name="connsiteX2" fmla="*/ 2255829 w 2440652"/>
              <a:gd name="connsiteY2" fmla="*/ 937815 h 3372822"/>
              <a:gd name="connsiteX3" fmla="*/ 2440652 w 2440652"/>
              <a:gd name="connsiteY3" fmla="*/ 0 h 3372822"/>
              <a:gd name="connsiteX0" fmla="*/ 0 w 3195802"/>
              <a:gd name="connsiteY0" fmla="*/ 3555269 h 3555269"/>
              <a:gd name="connsiteX1" fmla="*/ 907861 w 3195802"/>
              <a:gd name="connsiteY1" fmla="*/ 3372822 h 3555269"/>
              <a:gd name="connsiteX2" fmla="*/ 3010979 w 3195802"/>
              <a:gd name="connsiteY2" fmla="*/ 937815 h 3555269"/>
              <a:gd name="connsiteX3" fmla="*/ 3195802 w 3195802"/>
              <a:gd name="connsiteY3" fmla="*/ 0 h 3555269"/>
              <a:gd name="connsiteX0" fmla="*/ 0 w 3422089"/>
              <a:gd name="connsiteY0" fmla="*/ 3597454 h 3597454"/>
              <a:gd name="connsiteX1" fmla="*/ 1134148 w 3422089"/>
              <a:gd name="connsiteY1" fmla="*/ 3372822 h 3597454"/>
              <a:gd name="connsiteX2" fmla="*/ 3237266 w 3422089"/>
              <a:gd name="connsiteY2" fmla="*/ 937815 h 3597454"/>
              <a:gd name="connsiteX3" fmla="*/ 3422089 w 3422089"/>
              <a:gd name="connsiteY3" fmla="*/ 0 h 3597454"/>
              <a:gd name="connsiteX0" fmla="*/ 0 w 3750041"/>
              <a:gd name="connsiteY0" fmla="*/ 3674516 h 3674516"/>
              <a:gd name="connsiteX1" fmla="*/ 1462100 w 3750041"/>
              <a:gd name="connsiteY1" fmla="*/ 3372822 h 3674516"/>
              <a:gd name="connsiteX2" fmla="*/ 3565218 w 3750041"/>
              <a:gd name="connsiteY2" fmla="*/ 937815 h 3674516"/>
              <a:gd name="connsiteX3" fmla="*/ 3750041 w 3750041"/>
              <a:gd name="connsiteY3" fmla="*/ 0 h 3674516"/>
              <a:gd name="connsiteX0" fmla="*/ 0 w 3817714"/>
              <a:gd name="connsiteY0" fmla="*/ 3690418 h 3690418"/>
              <a:gd name="connsiteX1" fmla="*/ 1529773 w 3817714"/>
              <a:gd name="connsiteY1" fmla="*/ 3372822 h 3690418"/>
              <a:gd name="connsiteX2" fmla="*/ 3632891 w 3817714"/>
              <a:gd name="connsiteY2" fmla="*/ 937815 h 3690418"/>
              <a:gd name="connsiteX3" fmla="*/ 3817714 w 3817714"/>
              <a:gd name="connsiteY3" fmla="*/ 0 h 3690418"/>
              <a:gd name="connsiteX0" fmla="*/ 0 w 3817714"/>
              <a:gd name="connsiteY0" fmla="*/ 3690418 h 3690418"/>
              <a:gd name="connsiteX1" fmla="*/ 2813633 w 3817714"/>
              <a:gd name="connsiteY1" fmla="*/ 3013165 h 3690418"/>
              <a:gd name="connsiteX2" fmla="*/ 3632891 w 3817714"/>
              <a:gd name="connsiteY2" fmla="*/ 937815 h 3690418"/>
              <a:gd name="connsiteX3" fmla="*/ 3817714 w 3817714"/>
              <a:gd name="connsiteY3" fmla="*/ 0 h 3690418"/>
              <a:gd name="connsiteX0" fmla="*/ 0 w 1468709"/>
              <a:gd name="connsiteY0" fmla="*/ 1596148 h 3013165"/>
              <a:gd name="connsiteX1" fmla="*/ 464628 w 1468709"/>
              <a:gd name="connsiteY1" fmla="*/ 3013165 h 3013165"/>
              <a:gd name="connsiteX2" fmla="*/ 1283886 w 1468709"/>
              <a:gd name="connsiteY2" fmla="*/ 937815 h 3013165"/>
              <a:gd name="connsiteX3" fmla="*/ 1468709 w 1468709"/>
              <a:gd name="connsiteY3" fmla="*/ 0 h 3013165"/>
              <a:gd name="connsiteX0" fmla="*/ 994225 w 2462934"/>
              <a:gd name="connsiteY0" fmla="*/ 1596148 h 2776142"/>
              <a:gd name="connsiteX1" fmla="*/ 0 w 2462934"/>
              <a:gd name="connsiteY1" fmla="*/ 2776142 h 2776142"/>
              <a:gd name="connsiteX2" fmla="*/ 2278111 w 2462934"/>
              <a:gd name="connsiteY2" fmla="*/ 937815 h 2776142"/>
              <a:gd name="connsiteX3" fmla="*/ 2462934 w 2462934"/>
              <a:gd name="connsiteY3" fmla="*/ 0 h 2776142"/>
              <a:gd name="connsiteX0" fmla="*/ 0 w 2617331"/>
              <a:gd name="connsiteY0" fmla="*/ 1494962 h 2776142"/>
              <a:gd name="connsiteX1" fmla="*/ 154397 w 2617331"/>
              <a:gd name="connsiteY1" fmla="*/ 2776142 h 2776142"/>
              <a:gd name="connsiteX2" fmla="*/ 2432508 w 2617331"/>
              <a:gd name="connsiteY2" fmla="*/ 937815 h 2776142"/>
              <a:gd name="connsiteX3" fmla="*/ 2617331 w 2617331"/>
              <a:gd name="connsiteY3" fmla="*/ 0 h 2776142"/>
              <a:gd name="connsiteX0" fmla="*/ 815268 w 3432599"/>
              <a:gd name="connsiteY0" fmla="*/ 1494962 h 2992392"/>
              <a:gd name="connsiteX1" fmla="*/ 0 w 3432599"/>
              <a:gd name="connsiteY1" fmla="*/ 2992392 h 2992392"/>
              <a:gd name="connsiteX2" fmla="*/ 3247776 w 3432599"/>
              <a:gd name="connsiteY2" fmla="*/ 937815 h 2992392"/>
              <a:gd name="connsiteX3" fmla="*/ 3432599 w 3432599"/>
              <a:gd name="connsiteY3" fmla="*/ 0 h 299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9" h="2992392">
                <a:moveTo>
                  <a:pt x="815268" y="1494962"/>
                </a:moveTo>
                <a:lnTo>
                  <a:pt x="0" y="2992392"/>
                </a:lnTo>
                <a:lnTo>
                  <a:pt x="3247776" y="937815"/>
                </a:lnTo>
                <a:lnTo>
                  <a:pt x="3432599" y="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C305ACF-3624-BC46-80B4-B7B23D6A71B9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43E9642-8E22-544B-94AB-175BF71F44A6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6419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E19E00C7-7805-364A-B872-F989ABFBFC10}"/>
              </a:ext>
            </a:extLst>
          </p:cNvPr>
          <p:cNvSpPr/>
          <p:nvPr userDrawn="1"/>
        </p:nvSpPr>
        <p:spPr>
          <a:xfrm rot="4260973">
            <a:off x="10969521" y="881277"/>
            <a:ext cx="2029334" cy="2778516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334" h="2778516">
                <a:moveTo>
                  <a:pt x="1254335" y="0"/>
                </a:moveTo>
                <a:lnTo>
                  <a:pt x="0" y="1998302"/>
                </a:lnTo>
                <a:lnTo>
                  <a:pt x="609183" y="2778516"/>
                </a:lnTo>
                <a:lnTo>
                  <a:pt x="2029334" y="557867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3">
            <a:extLst>
              <a:ext uri="{FF2B5EF4-FFF2-40B4-BE49-F238E27FC236}">
                <a16:creationId xmlns:a16="http://schemas.microsoft.com/office/drawing/2014/main" xmlns="" id="{8B4BC93F-7FCE-BC43-9596-F986C4F89FF4}"/>
              </a:ext>
            </a:extLst>
          </p:cNvPr>
          <p:cNvSpPr/>
          <p:nvPr userDrawn="1"/>
        </p:nvSpPr>
        <p:spPr>
          <a:xfrm rot="21212844">
            <a:off x="10400239" y="-519073"/>
            <a:ext cx="980566" cy="3161348"/>
          </a:xfrm>
          <a:custGeom>
            <a:avLst/>
            <a:gdLst>
              <a:gd name="connsiteX0" fmla="*/ 0 w 791183"/>
              <a:gd name="connsiteY0" fmla="*/ 2183392 h 2183392"/>
              <a:gd name="connsiteX1" fmla="*/ 0 w 791183"/>
              <a:gd name="connsiteY1" fmla="*/ 0 h 2183392"/>
              <a:gd name="connsiteX2" fmla="*/ 791183 w 791183"/>
              <a:gd name="connsiteY2" fmla="*/ 2183392 h 2183392"/>
              <a:gd name="connsiteX3" fmla="*/ 0 w 791183"/>
              <a:gd name="connsiteY3" fmla="*/ 2183392 h 2183392"/>
              <a:gd name="connsiteX0" fmla="*/ 0 w 795339"/>
              <a:gd name="connsiteY0" fmla="*/ 2809746 h 2809746"/>
              <a:gd name="connsiteX1" fmla="*/ 4156 w 795339"/>
              <a:gd name="connsiteY1" fmla="*/ 0 h 2809746"/>
              <a:gd name="connsiteX2" fmla="*/ 795339 w 795339"/>
              <a:gd name="connsiteY2" fmla="*/ 2183392 h 2809746"/>
              <a:gd name="connsiteX3" fmla="*/ 0 w 795339"/>
              <a:gd name="connsiteY3" fmla="*/ 2809746 h 2809746"/>
              <a:gd name="connsiteX0" fmla="*/ 0 w 739923"/>
              <a:gd name="connsiteY0" fmla="*/ 2809746 h 2809746"/>
              <a:gd name="connsiteX1" fmla="*/ 4156 w 739923"/>
              <a:gd name="connsiteY1" fmla="*/ 0 h 2809746"/>
              <a:gd name="connsiteX2" fmla="*/ 739923 w 739923"/>
              <a:gd name="connsiteY2" fmla="*/ 2083768 h 2809746"/>
              <a:gd name="connsiteX3" fmla="*/ 0 w 739923"/>
              <a:gd name="connsiteY3" fmla="*/ 2809746 h 2809746"/>
              <a:gd name="connsiteX0" fmla="*/ 0 w 624870"/>
              <a:gd name="connsiteY0" fmla="*/ 2809746 h 3018871"/>
              <a:gd name="connsiteX1" fmla="*/ 4156 w 624870"/>
              <a:gd name="connsiteY1" fmla="*/ 0 h 3018871"/>
              <a:gd name="connsiteX2" fmla="*/ 624870 w 624870"/>
              <a:gd name="connsiteY2" fmla="*/ 3018871 h 3018871"/>
              <a:gd name="connsiteX3" fmla="*/ 0 w 624870"/>
              <a:gd name="connsiteY3" fmla="*/ 2809746 h 3018871"/>
              <a:gd name="connsiteX0" fmla="*/ 0 w 980566"/>
              <a:gd name="connsiteY0" fmla="*/ 2809746 h 3161348"/>
              <a:gd name="connsiteX1" fmla="*/ 4156 w 980566"/>
              <a:gd name="connsiteY1" fmla="*/ 0 h 3161348"/>
              <a:gd name="connsiteX2" fmla="*/ 980566 w 980566"/>
              <a:gd name="connsiteY2" fmla="*/ 3161348 h 3161348"/>
              <a:gd name="connsiteX3" fmla="*/ 0 w 980566"/>
              <a:gd name="connsiteY3" fmla="*/ 2809746 h 316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566" h="3161348">
                <a:moveTo>
                  <a:pt x="0" y="2809746"/>
                </a:moveTo>
                <a:cubicBezTo>
                  <a:pt x="1385" y="1873164"/>
                  <a:pt x="2771" y="936582"/>
                  <a:pt x="4156" y="0"/>
                </a:cubicBezTo>
                <a:lnTo>
                  <a:pt x="980566" y="3161348"/>
                </a:lnTo>
                <a:lnTo>
                  <a:pt x="0" y="2809746"/>
                </a:lnTo>
                <a:close/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еугольник 16">
            <a:extLst>
              <a:ext uri="{FF2B5EF4-FFF2-40B4-BE49-F238E27FC236}">
                <a16:creationId xmlns:a16="http://schemas.microsoft.com/office/drawing/2014/main" xmlns="" id="{278CC06C-1022-6D4A-89AB-31A466634C8A}"/>
              </a:ext>
            </a:extLst>
          </p:cNvPr>
          <p:cNvSpPr/>
          <p:nvPr userDrawn="1"/>
        </p:nvSpPr>
        <p:spPr>
          <a:xfrm rot="21228103">
            <a:off x="10487047" y="-260984"/>
            <a:ext cx="849222" cy="2973009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19075 w 1227704"/>
              <a:gd name="connsiteY0" fmla="*/ 258740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9075 w 1227704"/>
              <a:gd name="connsiteY3" fmla="*/ 2587408 h 4933244"/>
              <a:gd name="connsiteX0" fmla="*/ 19075 w 475039"/>
              <a:gd name="connsiteY0" fmla="*/ 2587408 h 2587408"/>
              <a:gd name="connsiteX1" fmla="*/ 0 w 475039"/>
              <a:gd name="connsiteY1" fmla="*/ 0 h 2587408"/>
              <a:gd name="connsiteX2" fmla="*/ 475039 w 475039"/>
              <a:gd name="connsiteY2" fmla="*/ 1798908 h 2587408"/>
              <a:gd name="connsiteX3" fmla="*/ 19075 w 475039"/>
              <a:gd name="connsiteY3" fmla="*/ 2587408 h 2587408"/>
              <a:gd name="connsiteX0" fmla="*/ 19075 w 849222"/>
              <a:gd name="connsiteY0" fmla="*/ 2587408 h 2973009"/>
              <a:gd name="connsiteX1" fmla="*/ 0 w 849222"/>
              <a:gd name="connsiteY1" fmla="*/ 0 h 2973009"/>
              <a:gd name="connsiteX2" fmla="*/ 849222 w 849222"/>
              <a:gd name="connsiteY2" fmla="*/ 2973009 h 2973009"/>
              <a:gd name="connsiteX3" fmla="*/ 19075 w 849222"/>
              <a:gd name="connsiteY3" fmla="*/ 2587408 h 29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222" h="2973009">
                <a:moveTo>
                  <a:pt x="19075" y="2587408"/>
                </a:moveTo>
                <a:lnTo>
                  <a:pt x="0" y="0"/>
                </a:lnTo>
                <a:lnTo>
                  <a:pt x="849222" y="2973009"/>
                </a:lnTo>
                <a:lnTo>
                  <a:pt x="19075" y="258740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A849494-8595-2845-93DA-98EB338DB31A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BB342B4-2742-F74E-8AB1-F18CCCE4334A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375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93E35027-7AB2-6342-BE9B-D8E73D78B3D1}"/>
              </a:ext>
            </a:extLst>
          </p:cNvPr>
          <p:cNvSpPr/>
          <p:nvPr userDrawn="1"/>
        </p:nvSpPr>
        <p:spPr>
          <a:xfrm rot="21092780">
            <a:off x="10973721" y="3212432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16">
            <a:extLst>
              <a:ext uri="{FF2B5EF4-FFF2-40B4-BE49-F238E27FC236}">
                <a16:creationId xmlns:a16="http://schemas.microsoft.com/office/drawing/2014/main" xmlns="" id="{14D6E0A5-C350-5948-A486-04E5450E062F}"/>
              </a:ext>
            </a:extLst>
          </p:cNvPr>
          <p:cNvSpPr/>
          <p:nvPr userDrawn="1"/>
        </p:nvSpPr>
        <p:spPr>
          <a:xfrm rot="1876119">
            <a:off x="12160059" y="3165509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6AB4D0-B2EE-2241-86E2-87ED945DD878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D185BA-F476-B648-855D-D5C8F6B748EF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7818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8185DE9F-ADC5-0F46-ACCF-F34F1F10F730}"/>
              </a:ext>
            </a:extLst>
          </p:cNvPr>
          <p:cNvSpPr/>
          <p:nvPr userDrawn="1"/>
        </p:nvSpPr>
        <p:spPr>
          <a:xfrm rot="7800870">
            <a:off x="9745572" y="912737"/>
            <a:ext cx="2315711" cy="3145127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  <a:gd name="connsiteX0" fmla="*/ 1527674 w 2302673"/>
              <a:gd name="connsiteY0" fmla="*/ 0 h 3115028"/>
              <a:gd name="connsiteX1" fmla="*/ 273339 w 2302673"/>
              <a:gd name="connsiteY1" fmla="*/ 1998302 h 3115028"/>
              <a:gd name="connsiteX2" fmla="*/ 0 w 2302673"/>
              <a:gd name="connsiteY2" fmla="*/ 3115028 h 3115028"/>
              <a:gd name="connsiteX3" fmla="*/ 2302673 w 2302673"/>
              <a:gd name="connsiteY3" fmla="*/ 557867 h 3115028"/>
              <a:gd name="connsiteX0" fmla="*/ 1666702 w 2441701"/>
              <a:gd name="connsiteY0" fmla="*/ 0 h 3276438"/>
              <a:gd name="connsiteX1" fmla="*/ 412367 w 2441701"/>
              <a:gd name="connsiteY1" fmla="*/ 1998302 h 3276438"/>
              <a:gd name="connsiteX2" fmla="*/ 0 w 2441701"/>
              <a:gd name="connsiteY2" fmla="*/ 3276438 h 3276438"/>
              <a:gd name="connsiteX3" fmla="*/ 2441701 w 2441701"/>
              <a:gd name="connsiteY3" fmla="*/ 557867 h 3276438"/>
              <a:gd name="connsiteX0" fmla="*/ 1540712 w 2315711"/>
              <a:gd name="connsiteY0" fmla="*/ 0 h 3145127"/>
              <a:gd name="connsiteX1" fmla="*/ 286377 w 2315711"/>
              <a:gd name="connsiteY1" fmla="*/ 1998302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315711"/>
              <a:gd name="connsiteY0" fmla="*/ 0 h 3145127"/>
              <a:gd name="connsiteX1" fmla="*/ 251469 w 2315711"/>
              <a:gd name="connsiteY1" fmla="*/ 2040377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711" h="3145127">
                <a:moveTo>
                  <a:pt x="1540712" y="0"/>
                </a:moveTo>
                <a:lnTo>
                  <a:pt x="251469" y="2040377"/>
                </a:lnTo>
                <a:lnTo>
                  <a:pt x="0" y="3145127"/>
                </a:lnTo>
                <a:lnTo>
                  <a:pt x="2315711" y="557867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BAC37CC1-B8FE-B04C-86E7-6CE79EAF7A74}"/>
              </a:ext>
            </a:extLst>
          </p:cNvPr>
          <p:cNvSpPr/>
          <p:nvPr userDrawn="1"/>
        </p:nvSpPr>
        <p:spPr>
          <a:xfrm rot="20312285">
            <a:off x="9810721" y="2112700"/>
            <a:ext cx="2535935" cy="557794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2485764 w 2485764"/>
              <a:gd name="connsiteY0" fmla="*/ 0 h 5313658"/>
              <a:gd name="connsiteX1" fmla="*/ 0 w 2485764"/>
              <a:gd name="connsiteY1" fmla="*/ 4223273 h 5313658"/>
              <a:gd name="connsiteX2" fmla="*/ 1015223 w 2485764"/>
              <a:gd name="connsiteY2" fmla="*/ 5313658 h 5313658"/>
              <a:gd name="connsiteX3" fmla="*/ 2388996 w 2485764"/>
              <a:gd name="connsiteY3" fmla="*/ 1781250 h 5313658"/>
              <a:gd name="connsiteX0" fmla="*/ 2535935 w 2535935"/>
              <a:gd name="connsiteY0" fmla="*/ 0 h 5577945"/>
              <a:gd name="connsiteX1" fmla="*/ 0 w 2535935"/>
              <a:gd name="connsiteY1" fmla="*/ 4487560 h 5577945"/>
              <a:gd name="connsiteX2" fmla="*/ 1015223 w 2535935"/>
              <a:gd name="connsiteY2" fmla="*/ 5577945 h 5577945"/>
              <a:gd name="connsiteX3" fmla="*/ 2388996 w 2535935"/>
              <a:gd name="connsiteY3" fmla="*/ 2045537 h 5577945"/>
              <a:gd name="connsiteX0" fmla="*/ 2535935 w 2535935"/>
              <a:gd name="connsiteY0" fmla="*/ 0 h 5577945"/>
              <a:gd name="connsiteX1" fmla="*/ 0 w 2535935"/>
              <a:gd name="connsiteY1" fmla="*/ 4487560 h 5577945"/>
              <a:gd name="connsiteX2" fmla="*/ 1015223 w 2535935"/>
              <a:gd name="connsiteY2" fmla="*/ 5577945 h 5577945"/>
              <a:gd name="connsiteX3" fmla="*/ 2432693 w 2535935"/>
              <a:gd name="connsiteY3" fmla="*/ 2032012 h 557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5935" h="5577945">
                <a:moveTo>
                  <a:pt x="2535935" y="0"/>
                </a:moveTo>
                <a:lnTo>
                  <a:pt x="0" y="4487560"/>
                </a:lnTo>
                <a:lnTo>
                  <a:pt x="1015223" y="5577945"/>
                </a:lnTo>
                <a:lnTo>
                  <a:pt x="2432693" y="2032012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xmlns="" id="{A180BBCC-EB35-E342-AB52-A5E29130364F}"/>
              </a:ext>
            </a:extLst>
          </p:cNvPr>
          <p:cNvSpPr/>
          <p:nvPr userDrawn="1"/>
        </p:nvSpPr>
        <p:spPr>
          <a:xfrm rot="21092780">
            <a:off x="10291780" y="-3385605"/>
            <a:ext cx="3040515" cy="5795052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030583"/>
              <a:gd name="connsiteY0" fmla="*/ 0 h 5753706"/>
              <a:gd name="connsiteX1" fmla="*/ 0 w 3030583"/>
              <a:gd name="connsiteY1" fmla="*/ 3762103 h 5753706"/>
              <a:gd name="connsiteX2" fmla="*/ 3435 w 3030583"/>
              <a:gd name="connsiteY2" fmla="*/ 5753706 h 5753706"/>
              <a:gd name="connsiteX3" fmla="*/ 2429692 w 3030583"/>
              <a:gd name="connsiteY3" fmla="*/ 1332411 h 5753706"/>
              <a:gd name="connsiteX0" fmla="*/ 3040515 w 3040515"/>
              <a:gd name="connsiteY0" fmla="*/ 0 h 5795052"/>
              <a:gd name="connsiteX1" fmla="*/ 9932 w 3040515"/>
              <a:gd name="connsiteY1" fmla="*/ 3762103 h 5795052"/>
              <a:gd name="connsiteX2" fmla="*/ 0 w 3040515"/>
              <a:gd name="connsiteY2" fmla="*/ 5795052 h 5795052"/>
              <a:gd name="connsiteX3" fmla="*/ 2439624 w 3040515"/>
              <a:gd name="connsiteY3" fmla="*/ 1332411 h 579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0515" h="5795052">
                <a:moveTo>
                  <a:pt x="3040515" y="0"/>
                </a:moveTo>
                <a:lnTo>
                  <a:pt x="9932" y="3762103"/>
                </a:lnTo>
                <a:cubicBezTo>
                  <a:pt x="6621" y="4439753"/>
                  <a:pt x="3311" y="5117402"/>
                  <a:pt x="0" y="5795052"/>
                </a:cubicBezTo>
                <a:lnTo>
                  <a:pt x="2439624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еугольник 16">
            <a:extLst>
              <a:ext uri="{FF2B5EF4-FFF2-40B4-BE49-F238E27FC236}">
                <a16:creationId xmlns:a16="http://schemas.microsoft.com/office/drawing/2014/main" xmlns="" id="{389090BF-0FFC-6A4F-AF7E-B8C6454E5D2B}"/>
              </a:ext>
            </a:extLst>
          </p:cNvPr>
          <p:cNvSpPr/>
          <p:nvPr userDrawn="1"/>
        </p:nvSpPr>
        <p:spPr>
          <a:xfrm rot="1876119">
            <a:off x="11157156" y="-3495834"/>
            <a:ext cx="1241528" cy="5919423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176203 w 1241528"/>
              <a:gd name="connsiteY0" fmla="*/ 4577328 h 5919423"/>
              <a:gd name="connsiteX1" fmla="*/ 0 w 1241528"/>
              <a:gd name="connsiteY1" fmla="*/ 0 h 5919423"/>
              <a:gd name="connsiteX2" fmla="*/ 1241528 w 1241528"/>
              <a:gd name="connsiteY2" fmla="*/ 5919423 h 5919423"/>
              <a:gd name="connsiteX3" fmla="*/ 176203 w 1241528"/>
              <a:gd name="connsiteY3" fmla="*/ 4577328 h 59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28" h="5919423">
                <a:moveTo>
                  <a:pt x="176203" y="4577328"/>
                </a:moveTo>
                <a:lnTo>
                  <a:pt x="0" y="0"/>
                </a:lnTo>
                <a:lnTo>
                  <a:pt x="1241528" y="5919423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5854E524-1353-184D-A2B4-DAAB67426A20}"/>
              </a:ext>
            </a:extLst>
          </p:cNvPr>
          <p:cNvSpPr/>
          <p:nvPr userDrawn="1"/>
        </p:nvSpPr>
        <p:spPr>
          <a:xfrm rot="9441624">
            <a:off x="9782286" y="2391034"/>
            <a:ext cx="2593779" cy="519574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388996"/>
              <a:gd name="connsiteY0" fmla="*/ 0 h 3495691"/>
              <a:gd name="connsiteX1" fmla="*/ 0 w 2388996"/>
              <a:gd name="connsiteY1" fmla="*/ 2686632 h 3495691"/>
              <a:gd name="connsiteX2" fmla="*/ 1095519 w 2388996"/>
              <a:gd name="connsiteY2" fmla="*/ 3495691 h 3495691"/>
              <a:gd name="connsiteX3" fmla="*/ 2388996 w 2388996"/>
              <a:gd name="connsiteY3" fmla="*/ 244609 h 3495691"/>
              <a:gd name="connsiteX0" fmla="*/ 1516044 w 2391843"/>
              <a:gd name="connsiteY0" fmla="*/ 0 h 3495691"/>
              <a:gd name="connsiteX1" fmla="*/ 0 w 2391843"/>
              <a:gd name="connsiteY1" fmla="*/ 3315076 h 3495691"/>
              <a:gd name="connsiteX2" fmla="*/ 1098366 w 2391843"/>
              <a:gd name="connsiteY2" fmla="*/ 3495691 h 3495691"/>
              <a:gd name="connsiteX3" fmla="*/ 2391843 w 2391843"/>
              <a:gd name="connsiteY3" fmla="*/ 244609 h 3495691"/>
              <a:gd name="connsiteX0" fmla="*/ 1516044 w 2619152"/>
              <a:gd name="connsiteY0" fmla="*/ 0 h 3495691"/>
              <a:gd name="connsiteX1" fmla="*/ 0 w 2619152"/>
              <a:gd name="connsiteY1" fmla="*/ 3315076 h 3495691"/>
              <a:gd name="connsiteX2" fmla="*/ 1098366 w 2619152"/>
              <a:gd name="connsiteY2" fmla="*/ 3495691 h 3495691"/>
              <a:gd name="connsiteX3" fmla="*/ 2619152 w 2619152"/>
              <a:gd name="connsiteY3" fmla="*/ 654229 h 3495691"/>
              <a:gd name="connsiteX0" fmla="*/ 1516044 w 2619152"/>
              <a:gd name="connsiteY0" fmla="*/ 0 h 3478570"/>
              <a:gd name="connsiteX1" fmla="*/ 0 w 2619152"/>
              <a:gd name="connsiteY1" fmla="*/ 3315076 h 3478570"/>
              <a:gd name="connsiteX2" fmla="*/ 1012913 w 2619152"/>
              <a:gd name="connsiteY2" fmla="*/ 3478570 h 3478570"/>
              <a:gd name="connsiteX3" fmla="*/ 2619152 w 2619152"/>
              <a:gd name="connsiteY3" fmla="*/ 654229 h 3478570"/>
              <a:gd name="connsiteX0" fmla="*/ 1740852 w 2619152"/>
              <a:gd name="connsiteY0" fmla="*/ 0 h 3440366"/>
              <a:gd name="connsiteX1" fmla="*/ 0 w 2619152"/>
              <a:gd name="connsiteY1" fmla="*/ 3276872 h 3440366"/>
              <a:gd name="connsiteX2" fmla="*/ 1012913 w 2619152"/>
              <a:gd name="connsiteY2" fmla="*/ 3440366 h 3440366"/>
              <a:gd name="connsiteX3" fmla="*/ 2619152 w 2619152"/>
              <a:gd name="connsiteY3" fmla="*/ 616025 h 3440366"/>
              <a:gd name="connsiteX0" fmla="*/ 1740852 w 2619152"/>
              <a:gd name="connsiteY0" fmla="*/ 0 h 5195740"/>
              <a:gd name="connsiteX1" fmla="*/ 0 w 2619152"/>
              <a:gd name="connsiteY1" fmla="*/ 3276872 h 5195740"/>
              <a:gd name="connsiteX2" fmla="*/ 25373 w 2619152"/>
              <a:gd name="connsiteY2" fmla="*/ 5195740 h 5195740"/>
              <a:gd name="connsiteX3" fmla="*/ 2619152 w 2619152"/>
              <a:gd name="connsiteY3" fmla="*/ 616025 h 5195740"/>
              <a:gd name="connsiteX0" fmla="*/ 1715479 w 2593779"/>
              <a:gd name="connsiteY0" fmla="*/ 0 h 5195740"/>
              <a:gd name="connsiteX1" fmla="*/ 172489 w 2593779"/>
              <a:gd name="connsiteY1" fmla="*/ 3173630 h 5195740"/>
              <a:gd name="connsiteX2" fmla="*/ 0 w 2593779"/>
              <a:gd name="connsiteY2" fmla="*/ 5195740 h 5195740"/>
              <a:gd name="connsiteX3" fmla="*/ 2593779 w 2593779"/>
              <a:gd name="connsiteY3" fmla="*/ 616025 h 51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779" h="5195740">
                <a:moveTo>
                  <a:pt x="1715479" y="0"/>
                </a:moveTo>
                <a:lnTo>
                  <a:pt x="172489" y="3173630"/>
                </a:lnTo>
                <a:lnTo>
                  <a:pt x="0" y="5195740"/>
                </a:lnTo>
                <a:lnTo>
                  <a:pt x="2593779" y="616025"/>
                </a:lnTo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xmlns="" id="{7144DDC5-A9A3-3645-A353-E0FBC848A6CC}"/>
              </a:ext>
            </a:extLst>
          </p:cNvPr>
          <p:cNvSpPr/>
          <p:nvPr userDrawn="1"/>
        </p:nvSpPr>
        <p:spPr>
          <a:xfrm rot="20312285">
            <a:off x="436515" y="5292936"/>
            <a:ext cx="5229333" cy="380729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333" h="3807290">
                <a:moveTo>
                  <a:pt x="0" y="0"/>
                </a:moveTo>
                <a:lnTo>
                  <a:pt x="3896203" y="3807290"/>
                </a:lnTo>
                <a:lnTo>
                  <a:pt x="5229333" y="3353238"/>
                </a:lnTo>
                <a:lnTo>
                  <a:pt x="427071" y="211618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xmlns="" id="{080A138D-EC93-134D-ACCF-483601D55F73}"/>
              </a:ext>
            </a:extLst>
          </p:cNvPr>
          <p:cNvSpPr/>
          <p:nvPr userDrawn="1"/>
        </p:nvSpPr>
        <p:spPr>
          <a:xfrm rot="7800870">
            <a:off x="-724768" y="5986164"/>
            <a:ext cx="1150123" cy="1452818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  <a:gd name="connsiteX0" fmla="*/ 3108642 w 3108642"/>
              <a:gd name="connsiteY0" fmla="*/ 0 h 2373549"/>
              <a:gd name="connsiteX1" fmla="*/ 0 w 3108642"/>
              <a:gd name="connsiteY1" fmla="*/ 1490205 h 2373549"/>
              <a:gd name="connsiteX2" fmla="*/ 540540 w 3108642"/>
              <a:gd name="connsiteY2" fmla="*/ 2373549 h 2373549"/>
              <a:gd name="connsiteX3" fmla="*/ 3079459 w 3108642"/>
              <a:gd name="connsiteY3" fmla="*/ 1031132 h 2373549"/>
              <a:gd name="connsiteX0" fmla="*/ 3206260 w 3206260"/>
              <a:gd name="connsiteY0" fmla="*/ 0 h 2373549"/>
              <a:gd name="connsiteX1" fmla="*/ 0 w 3206260"/>
              <a:gd name="connsiteY1" fmla="*/ 1552051 h 2373549"/>
              <a:gd name="connsiteX2" fmla="*/ 638158 w 3206260"/>
              <a:gd name="connsiteY2" fmla="*/ 2373549 h 2373549"/>
              <a:gd name="connsiteX3" fmla="*/ 3177077 w 3206260"/>
              <a:gd name="connsiteY3" fmla="*/ 1031132 h 2373549"/>
              <a:gd name="connsiteX0" fmla="*/ 3230971 w 3230971"/>
              <a:gd name="connsiteY0" fmla="*/ 0 h 2373549"/>
              <a:gd name="connsiteX1" fmla="*/ 0 w 3230971"/>
              <a:gd name="connsiteY1" fmla="*/ 1549912 h 2373549"/>
              <a:gd name="connsiteX2" fmla="*/ 662869 w 3230971"/>
              <a:gd name="connsiteY2" fmla="*/ 2373549 h 2373549"/>
              <a:gd name="connsiteX3" fmla="*/ 3201788 w 3230971"/>
              <a:gd name="connsiteY3" fmla="*/ 1031132 h 2373549"/>
              <a:gd name="connsiteX0" fmla="*/ 1308021 w 3201788"/>
              <a:gd name="connsiteY0" fmla="*/ 0 h 2778516"/>
              <a:gd name="connsiteX1" fmla="*/ 0 w 3201788"/>
              <a:gd name="connsiteY1" fmla="*/ 1954879 h 2778516"/>
              <a:gd name="connsiteX2" fmla="*/ 662869 w 3201788"/>
              <a:gd name="connsiteY2" fmla="*/ 2778516 h 2778516"/>
              <a:gd name="connsiteX3" fmla="*/ 3201788 w 3201788"/>
              <a:gd name="connsiteY3" fmla="*/ 1436099 h 2778516"/>
              <a:gd name="connsiteX0" fmla="*/ 1308021 w 2083020"/>
              <a:gd name="connsiteY0" fmla="*/ 0 h 2778516"/>
              <a:gd name="connsiteX1" fmla="*/ 0 w 2083020"/>
              <a:gd name="connsiteY1" fmla="*/ 1954879 h 2778516"/>
              <a:gd name="connsiteX2" fmla="*/ 662869 w 2083020"/>
              <a:gd name="connsiteY2" fmla="*/ 2778516 h 2778516"/>
              <a:gd name="connsiteX3" fmla="*/ 2083020 w 2083020"/>
              <a:gd name="connsiteY3" fmla="*/ 557867 h 2778516"/>
              <a:gd name="connsiteX0" fmla="*/ 1254335 w 2029334"/>
              <a:gd name="connsiteY0" fmla="*/ 0 h 2778516"/>
              <a:gd name="connsiteX1" fmla="*/ 0 w 2029334"/>
              <a:gd name="connsiteY1" fmla="*/ 1998302 h 2778516"/>
              <a:gd name="connsiteX2" fmla="*/ 609183 w 2029334"/>
              <a:gd name="connsiteY2" fmla="*/ 2778516 h 2778516"/>
              <a:gd name="connsiteX3" fmla="*/ 2029334 w 2029334"/>
              <a:gd name="connsiteY3" fmla="*/ 557867 h 2778516"/>
              <a:gd name="connsiteX0" fmla="*/ 1527674 w 2302673"/>
              <a:gd name="connsiteY0" fmla="*/ 0 h 3115028"/>
              <a:gd name="connsiteX1" fmla="*/ 273339 w 2302673"/>
              <a:gd name="connsiteY1" fmla="*/ 1998302 h 3115028"/>
              <a:gd name="connsiteX2" fmla="*/ 0 w 2302673"/>
              <a:gd name="connsiteY2" fmla="*/ 3115028 h 3115028"/>
              <a:gd name="connsiteX3" fmla="*/ 2302673 w 2302673"/>
              <a:gd name="connsiteY3" fmla="*/ 557867 h 3115028"/>
              <a:gd name="connsiteX0" fmla="*/ 1666702 w 2441701"/>
              <a:gd name="connsiteY0" fmla="*/ 0 h 3276438"/>
              <a:gd name="connsiteX1" fmla="*/ 412367 w 2441701"/>
              <a:gd name="connsiteY1" fmla="*/ 1998302 h 3276438"/>
              <a:gd name="connsiteX2" fmla="*/ 0 w 2441701"/>
              <a:gd name="connsiteY2" fmla="*/ 3276438 h 3276438"/>
              <a:gd name="connsiteX3" fmla="*/ 2441701 w 2441701"/>
              <a:gd name="connsiteY3" fmla="*/ 557867 h 3276438"/>
              <a:gd name="connsiteX0" fmla="*/ 1540712 w 2315711"/>
              <a:gd name="connsiteY0" fmla="*/ 0 h 3145127"/>
              <a:gd name="connsiteX1" fmla="*/ 286377 w 2315711"/>
              <a:gd name="connsiteY1" fmla="*/ 1998302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315711"/>
              <a:gd name="connsiteY0" fmla="*/ 0 h 3145127"/>
              <a:gd name="connsiteX1" fmla="*/ 251469 w 2315711"/>
              <a:gd name="connsiteY1" fmla="*/ 2040377 h 3145127"/>
              <a:gd name="connsiteX2" fmla="*/ 0 w 2315711"/>
              <a:gd name="connsiteY2" fmla="*/ 3145127 h 3145127"/>
              <a:gd name="connsiteX3" fmla="*/ 2315711 w 2315711"/>
              <a:gd name="connsiteY3" fmla="*/ 557867 h 3145127"/>
              <a:gd name="connsiteX0" fmla="*/ 1540712 w 2565826"/>
              <a:gd name="connsiteY0" fmla="*/ 0 h 3145127"/>
              <a:gd name="connsiteX1" fmla="*/ 251469 w 2565826"/>
              <a:gd name="connsiteY1" fmla="*/ 2040377 h 3145127"/>
              <a:gd name="connsiteX2" fmla="*/ 0 w 2565826"/>
              <a:gd name="connsiteY2" fmla="*/ 3145127 h 3145127"/>
              <a:gd name="connsiteX3" fmla="*/ 2565826 w 2565826"/>
              <a:gd name="connsiteY3" fmla="*/ 1255762 h 3145127"/>
              <a:gd name="connsiteX0" fmla="*/ 1289243 w 3348791"/>
              <a:gd name="connsiteY0" fmla="*/ 0 h 2174645"/>
              <a:gd name="connsiteX1" fmla="*/ 0 w 3348791"/>
              <a:gd name="connsiteY1" fmla="*/ 2040377 h 2174645"/>
              <a:gd name="connsiteX2" fmla="*/ 3348791 w 3348791"/>
              <a:gd name="connsiteY2" fmla="*/ 2174645 h 2174645"/>
              <a:gd name="connsiteX3" fmla="*/ 2314357 w 3348791"/>
              <a:gd name="connsiteY3" fmla="*/ 1255762 h 2174645"/>
              <a:gd name="connsiteX0" fmla="*/ 0 w 2059548"/>
              <a:gd name="connsiteY0" fmla="*/ 0 h 2563519"/>
              <a:gd name="connsiteX1" fmla="*/ 1065195 w 2059548"/>
              <a:gd name="connsiteY1" fmla="*/ 2563519 h 2563519"/>
              <a:gd name="connsiteX2" fmla="*/ 2059548 w 2059548"/>
              <a:gd name="connsiteY2" fmla="*/ 2174645 h 2563519"/>
              <a:gd name="connsiteX3" fmla="*/ 1025114 w 2059548"/>
              <a:gd name="connsiteY3" fmla="*/ 1255762 h 2563519"/>
              <a:gd name="connsiteX0" fmla="*/ 0 w 1264904"/>
              <a:gd name="connsiteY0" fmla="*/ 0 h 1365151"/>
              <a:gd name="connsiteX1" fmla="*/ 270551 w 1264904"/>
              <a:gd name="connsiteY1" fmla="*/ 1365151 h 1365151"/>
              <a:gd name="connsiteX2" fmla="*/ 1264904 w 1264904"/>
              <a:gd name="connsiteY2" fmla="*/ 976277 h 1365151"/>
              <a:gd name="connsiteX3" fmla="*/ 230470 w 1264904"/>
              <a:gd name="connsiteY3" fmla="*/ 57394 h 1365151"/>
              <a:gd name="connsiteX0" fmla="*/ 0 w 1264904"/>
              <a:gd name="connsiteY0" fmla="*/ 0 h 976277"/>
              <a:gd name="connsiteX1" fmla="*/ 973878 w 1264904"/>
              <a:gd name="connsiteY1" fmla="*/ 935526 h 976277"/>
              <a:gd name="connsiteX2" fmla="*/ 1264904 w 1264904"/>
              <a:gd name="connsiteY2" fmla="*/ 976277 h 976277"/>
              <a:gd name="connsiteX3" fmla="*/ 230470 w 1264904"/>
              <a:gd name="connsiteY3" fmla="*/ 57394 h 976277"/>
              <a:gd name="connsiteX0" fmla="*/ 0 w 1285461"/>
              <a:gd name="connsiteY0" fmla="*/ 0 h 935526"/>
              <a:gd name="connsiteX1" fmla="*/ 973878 w 1285461"/>
              <a:gd name="connsiteY1" fmla="*/ 935526 h 935526"/>
              <a:gd name="connsiteX2" fmla="*/ 1285461 w 1285461"/>
              <a:gd name="connsiteY2" fmla="*/ 624969 h 935526"/>
              <a:gd name="connsiteX3" fmla="*/ 230470 w 1285461"/>
              <a:gd name="connsiteY3" fmla="*/ 57394 h 935526"/>
              <a:gd name="connsiteX0" fmla="*/ 0 w 1285461"/>
              <a:gd name="connsiteY0" fmla="*/ 0 h 1150381"/>
              <a:gd name="connsiteX1" fmla="*/ 776904 w 1285461"/>
              <a:gd name="connsiteY1" fmla="*/ 1150381 h 1150381"/>
              <a:gd name="connsiteX2" fmla="*/ 1285461 w 1285461"/>
              <a:gd name="connsiteY2" fmla="*/ 624969 h 1150381"/>
              <a:gd name="connsiteX3" fmla="*/ 230470 w 1285461"/>
              <a:gd name="connsiteY3" fmla="*/ 57394 h 1150381"/>
              <a:gd name="connsiteX0" fmla="*/ 0 w 1226551"/>
              <a:gd name="connsiteY0" fmla="*/ 0 h 1131791"/>
              <a:gd name="connsiteX1" fmla="*/ 717994 w 1226551"/>
              <a:gd name="connsiteY1" fmla="*/ 1131791 h 1131791"/>
              <a:gd name="connsiteX2" fmla="*/ 1226551 w 1226551"/>
              <a:gd name="connsiteY2" fmla="*/ 606379 h 1131791"/>
              <a:gd name="connsiteX3" fmla="*/ 171560 w 1226551"/>
              <a:gd name="connsiteY3" fmla="*/ 38804 h 1131791"/>
              <a:gd name="connsiteX0" fmla="*/ 0 w 1288061"/>
              <a:gd name="connsiteY0" fmla="*/ 0 h 1197687"/>
              <a:gd name="connsiteX1" fmla="*/ 779504 w 1288061"/>
              <a:gd name="connsiteY1" fmla="*/ 1197687 h 1197687"/>
              <a:gd name="connsiteX2" fmla="*/ 1288061 w 1288061"/>
              <a:gd name="connsiteY2" fmla="*/ 672275 h 1197687"/>
              <a:gd name="connsiteX3" fmla="*/ 233070 w 1288061"/>
              <a:gd name="connsiteY3" fmla="*/ 104700 h 1197687"/>
              <a:gd name="connsiteX0" fmla="*/ 0 w 1150123"/>
              <a:gd name="connsiteY0" fmla="*/ 125919 h 1092987"/>
              <a:gd name="connsiteX1" fmla="*/ 641566 w 1150123"/>
              <a:gd name="connsiteY1" fmla="*/ 1092987 h 1092987"/>
              <a:gd name="connsiteX2" fmla="*/ 1150123 w 1150123"/>
              <a:gd name="connsiteY2" fmla="*/ 567575 h 1092987"/>
              <a:gd name="connsiteX3" fmla="*/ 95132 w 1150123"/>
              <a:gd name="connsiteY3" fmla="*/ 0 h 1092987"/>
              <a:gd name="connsiteX0" fmla="*/ 0 w 1150123"/>
              <a:gd name="connsiteY0" fmla="*/ 485750 h 1452818"/>
              <a:gd name="connsiteX1" fmla="*/ 641566 w 1150123"/>
              <a:gd name="connsiteY1" fmla="*/ 1452818 h 1452818"/>
              <a:gd name="connsiteX2" fmla="*/ 1150123 w 1150123"/>
              <a:gd name="connsiteY2" fmla="*/ 927406 h 1452818"/>
              <a:gd name="connsiteX3" fmla="*/ 320 w 1150123"/>
              <a:gd name="connsiteY3" fmla="*/ 0 h 14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23" h="1452818">
                <a:moveTo>
                  <a:pt x="0" y="485750"/>
                </a:moveTo>
                <a:lnTo>
                  <a:pt x="641566" y="1452818"/>
                </a:lnTo>
                <a:lnTo>
                  <a:pt x="1150123" y="927406"/>
                </a:lnTo>
                <a:lnTo>
                  <a:pt x="320" y="0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F4271A7-F5D9-E846-8AD6-3E7CF9CE4558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5B46D87-97C8-1445-ABE3-B3CF5CCB3AC9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46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xmlns="" id="{892848E5-3C76-0C45-94E1-28CC02AAD21A}"/>
              </a:ext>
            </a:extLst>
          </p:cNvPr>
          <p:cNvSpPr/>
          <p:nvPr userDrawn="1"/>
        </p:nvSpPr>
        <p:spPr>
          <a:xfrm>
            <a:off x="6585570" y="332761"/>
            <a:ext cx="5153640" cy="1251284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3589" h="1251284">
                <a:moveTo>
                  <a:pt x="4909304" y="0"/>
                </a:moveTo>
                <a:lnTo>
                  <a:pt x="1149571" y="305258"/>
                </a:lnTo>
                <a:lnTo>
                  <a:pt x="0" y="1251284"/>
                </a:lnTo>
                <a:lnTo>
                  <a:pt x="6603589" y="636642"/>
                </a:lnTo>
                <a:lnTo>
                  <a:pt x="4909304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EE02EEBA-36B9-274F-A627-4E6F05ECCE2D}"/>
              </a:ext>
            </a:extLst>
          </p:cNvPr>
          <p:cNvSpPr/>
          <p:nvPr userDrawn="1"/>
        </p:nvSpPr>
        <p:spPr>
          <a:xfrm rot="20312285">
            <a:off x="2157286" y="-1812048"/>
            <a:ext cx="6128726" cy="437964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6128726"/>
              <a:gd name="connsiteY0" fmla="*/ 0 h 4379645"/>
              <a:gd name="connsiteX1" fmla="*/ 3896203 w 6128726"/>
              <a:gd name="connsiteY1" fmla="*/ 3807290 h 4379645"/>
              <a:gd name="connsiteX2" fmla="*/ 6128726 w 6128726"/>
              <a:gd name="connsiteY2" fmla="*/ 4379645 h 4379645"/>
              <a:gd name="connsiteX3" fmla="*/ 427071 w 6128726"/>
              <a:gd name="connsiteY3" fmla="*/ 211618 h 4379645"/>
              <a:gd name="connsiteX0" fmla="*/ 0 w 6128726"/>
              <a:gd name="connsiteY0" fmla="*/ 0 h 4379645"/>
              <a:gd name="connsiteX1" fmla="*/ 3896203 w 6128726"/>
              <a:gd name="connsiteY1" fmla="*/ 3807290 h 4379645"/>
              <a:gd name="connsiteX2" fmla="*/ 6128726 w 6128726"/>
              <a:gd name="connsiteY2" fmla="*/ 4379645 h 4379645"/>
              <a:gd name="connsiteX3" fmla="*/ 2540797 w 6128726"/>
              <a:gd name="connsiteY3" fmla="*/ 594070 h 437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726" h="4379645">
                <a:moveTo>
                  <a:pt x="0" y="0"/>
                </a:moveTo>
                <a:lnTo>
                  <a:pt x="3896203" y="3807290"/>
                </a:lnTo>
                <a:lnTo>
                  <a:pt x="6128726" y="4379645"/>
                </a:lnTo>
                <a:lnTo>
                  <a:pt x="2540797" y="59407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C8F5A9A2-3371-454A-B143-90508FE9275F}"/>
              </a:ext>
            </a:extLst>
          </p:cNvPr>
          <p:cNvSpPr/>
          <p:nvPr userDrawn="1"/>
        </p:nvSpPr>
        <p:spPr>
          <a:xfrm rot="20312285">
            <a:off x="9616068" y="-2664051"/>
            <a:ext cx="2803807" cy="377701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928008 w 2803807"/>
              <a:gd name="connsiteY0" fmla="*/ 0 h 3777017"/>
              <a:gd name="connsiteX1" fmla="*/ 0 w 2803807"/>
              <a:gd name="connsiteY1" fmla="*/ 3388604 h 3777017"/>
              <a:gd name="connsiteX2" fmla="*/ 1430034 w 2803807"/>
              <a:gd name="connsiteY2" fmla="*/ 3777017 h 3777017"/>
              <a:gd name="connsiteX3" fmla="*/ 2803807 w 2803807"/>
              <a:gd name="connsiteY3" fmla="*/ 244609 h 377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807" h="3777017">
                <a:moveTo>
                  <a:pt x="1928008" y="0"/>
                </a:moveTo>
                <a:lnTo>
                  <a:pt x="0" y="3388604"/>
                </a:lnTo>
                <a:lnTo>
                  <a:pt x="1430034" y="3777017"/>
                </a:lnTo>
                <a:lnTo>
                  <a:pt x="2803807" y="244609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xmlns="" id="{96FBD56E-2731-7048-8232-B7F9DA580BA1}"/>
              </a:ext>
            </a:extLst>
          </p:cNvPr>
          <p:cNvSpPr/>
          <p:nvPr userDrawn="1"/>
        </p:nvSpPr>
        <p:spPr>
          <a:xfrm rot="20700000">
            <a:off x="9840479" y="-2980628"/>
            <a:ext cx="2385451" cy="393773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388996"/>
              <a:gd name="connsiteY0" fmla="*/ 0 h 3495691"/>
              <a:gd name="connsiteX1" fmla="*/ 0 w 2388996"/>
              <a:gd name="connsiteY1" fmla="*/ 2686632 h 3495691"/>
              <a:gd name="connsiteX2" fmla="*/ 1095519 w 2388996"/>
              <a:gd name="connsiteY2" fmla="*/ 3495691 h 3495691"/>
              <a:gd name="connsiteX3" fmla="*/ 2388996 w 2388996"/>
              <a:gd name="connsiteY3" fmla="*/ 244609 h 3495691"/>
              <a:gd name="connsiteX0" fmla="*/ 1516044 w 2391843"/>
              <a:gd name="connsiteY0" fmla="*/ 0 h 3495691"/>
              <a:gd name="connsiteX1" fmla="*/ 0 w 2391843"/>
              <a:gd name="connsiteY1" fmla="*/ 3315076 h 3495691"/>
              <a:gd name="connsiteX2" fmla="*/ 1098366 w 2391843"/>
              <a:gd name="connsiteY2" fmla="*/ 3495691 h 3495691"/>
              <a:gd name="connsiteX3" fmla="*/ 2391843 w 2391843"/>
              <a:gd name="connsiteY3" fmla="*/ 244609 h 3495691"/>
              <a:gd name="connsiteX0" fmla="*/ 1516044 w 2619152"/>
              <a:gd name="connsiteY0" fmla="*/ 0 h 3495691"/>
              <a:gd name="connsiteX1" fmla="*/ 0 w 2619152"/>
              <a:gd name="connsiteY1" fmla="*/ 3315076 h 3495691"/>
              <a:gd name="connsiteX2" fmla="*/ 1098366 w 2619152"/>
              <a:gd name="connsiteY2" fmla="*/ 3495691 h 3495691"/>
              <a:gd name="connsiteX3" fmla="*/ 2619152 w 2619152"/>
              <a:gd name="connsiteY3" fmla="*/ 654229 h 3495691"/>
              <a:gd name="connsiteX0" fmla="*/ 1516044 w 2619152"/>
              <a:gd name="connsiteY0" fmla="*/ 0 h 3478570"/>
              <a:gd name="connsiteX1" fmla="*/ 0 w 2619152"/>
              <a:gd name="connsiteY1" fmla="*/ 3315076 h 3478570"/>
              <a:gd name="connsiteX2" fmla="*/ 1012913 w 2619152"/>
              <a:gd name="connsiteY2" fmla="*/ 3478570 h 3478570"/>
              <a:gd name="connsiteX3" fmla="*/ 2619152 w 2619152"/>
              <a:gd name="connsiteY3" fmla="*/ 654229 h 3478570"/>
              <a:gd name="connsiteX0" fmla="*/ 1740852 w 2619152"/>
              <a:gd name="connsiteY0" fmla="*/ 0 h 3440366"/>
              <a:gd name="connsiteX1" fmla="*/ 0 w 2619152"/>
              <a:gd name="connsiteY1" fmla="*/ 3276872 h 3440366"/>
              <a:gd name="connsiteX2" fmla="*/ 1012913 w 2619152"/>
              <a:gd name="connsiteY2" fmla="*/ 3440366 h 3440366"/>
              <a:gd name="connsiteX3" fmla="*/ 2619152 w 2619152"/>
              <a:gd name="connsiteY3" fmla="*/ 616025 h 3440366"/>
              <a:gd name="connsiteX0" fmla="*/ 1375528 w 2619152"/>
              <a:gd name="connsiteY0" fmla="*/ 0 h 3461499"/>
              <a:gd name="connsiteX1" fmla="*/ 0 w 2619152"/>
              <a:gd name="connsiteY1" fmla="*/ 3298005 h 3461499"/>
              <a:gd name="connsiteX2" fmla="*/ 1012913 w 2619152"/>
              <a:gd name="connsiteY2" fmla="*/ 3461499 h 3461499"/>
              <a:gd name="connsiteX3" fmla="*/ 2619152 w 2619152"/>
              <a:gd name="connsiteY3" fmla="*/ 637158 h 3461499"/>
              <a:gd name="connsiteX0" fmla="*/ 1375528 w 2619152"/>
              <a:gd name="connsiteY0" fmla="*/ 0 h 3680857"/>
              <a:gd name="connsiteX1" fmla="*/ 0 w 2619152"/>
              <a:gd name="connsiteY1" fmla="*/ 3298005 h 3680857"/>
              <a:gd name="connsiteX2" fmla="*/ 1401880 w 2619152"/>
              <a:gd name="connsiteY2" fmla="*/ 3680857 h 3680857"/>
              <a:gd name="connsiteX3" fmla="*/ 2619152 w 2619152"/>
              <a:gd name="connsiteY3" fmla="*/ 637158 h 3680857"/>
              <a:gd name="connsiteX0" fmla="*/ 1375528 w 2199918"/>
              <a:gd name="connsiteY0" fmla="*/ 0 h 3680857"/>
              <a:gd name="connsiteX1" fmla="*/ 0 w 2199918"/>
              <a:gd name="connsiteY1" fmla="*/ 3298005 h 3680857"/>
              <a:gd name="connsiteX2" fmla="*/ 1401880 w 2199918"/>
              <a:gd name="connsiteY2" fmla="*/ 3680857 h 3680857"/>
              <a:gd name="connsiteX3" fmla="*/ 2199918 w 2199918"/>
              <a:gd name="connsiteY3" fmla="*/ 435277 h 3680857"/>
              <a:gd name="connsiteX0" fmla="*/ 1375528 w 2199918"/>
              <a:gd name="connsiteY0" fmla="*/ 0 h 3846870"/>
              <a:gd name="connsiteX1" fmla="*/ 0 w 2199918"/>
              <a:gd name="connsiteY1" fmla="*/ 3298005 h 3846870"/>
              <a:gd name="connsiteX2" fmla="*/ 1114337 w 2199918"/>
              <a:gd name="connsiteY2" fmla="*/ 3846870 h 3846870"/>
              <a:gd name="connsiteX3" fmla="*/ 2199918 w 2199918"/>
              <a:gd name="connsiteY3" fmla="*/ 435277 h 3846870"/>
              <a:gd name="connsiteX0" fmla="*/ 1234411 w 2058801"/>
              <a:gd name="connsiteY0" fmla="*/ 0 h 3846870"/>
              <a:gd name="connsiteX1" fmla="*/ 0 w 2058801"/>
              <a:gd name="connsiteY1" fmla="*/ 3105549 h 3846870"/>
              <a:gd name="connsiteX2" fmla="*/ 973220 w 2058801"/>
              <a:gd name="connsiteY2" fmla="*/ 3846870 h 3846870"/>
              <a:gd name="connsiteX3" fmla="*/ 2058801 w 2058801"/>
              <a:gd name="connsiteY3" fmla="*/ 435277 h 3846870"/>
              <a:gd name="connsiteX0" fmla="*/ 1561061 w 2385451"/>
              <a:gd name="connsiteY0" fmla="*/ 0 h 3846870"/>
              <a:gd name="connsiteX1" fmla="*/ 0 w 2385451"/>
              <a:gd name="connsiteY1" fmla="*/ 3748595 h 3846870"/>
              <a:gd name="connsiteX2" fmla="*/ 1299870 w 2385451"/>
              <a:gd name="connsiteY2" fmla="*/ 3846870 h 3846870"/>
              <a:gd name="connsiteX3" fmla="*/ 2385451 w 2385451"/>
              <a:gd name="connsiteY3" fmla="*/ 435277 h 3846870"/>
              <a:gd name="connsiteX0" fmla="*/ 1561061 w 2385451"/>
              <a:gd name="connsiteY0" fmla="*/ 0 h 3937730"/>
              <a:gd name="connsiteX1" fmla="*/ 0 w 2385451"/>
              <a:gd name="connsiteY1" fmla="*/ 3748595 h 3937730"/>
              <a:gd name="connsiteX2" fmla="*/ 1254945 w 2385451"/>
              <a:gd name="connsiteY2" fmla="*/ 3937730 h 3937730"/>
              <a:gd name="connsiteX3" fmla="*/ 2385451 w 2385451"/>
              <a:gd name="connsiteY3" fmla="*/ 435277 h 393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451" h="3937730">
                <a:moveTo>
                  <a:pt x="1561061" y="0"/>
                </a:moveTo>
                <a:lnTo>
                  <a:pt x="0" y="3748595"/>
                </a:lnTo>
                <a:lnTo>
                  <a:pt x="1254945" y="3937730"/>
                </a:lnTo>
                <a:lnTo>
                  <a:pt x="2385451" y="435277"/>
                </a:lnTo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1C57912-1DF3-9B45-8991-6EF8D3E26A5D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E7EFF6-6416-FA4D-A532-56DDDC5E3733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0319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19AAD799-B08F-CE40-AA24-9A9E659803C2}"/>
              </a:ext>
            </a:extLst>
          </p:cNvPr>
          <p:cNvSpPr/>
          <p:nvPr userDrawn="1"/>
        </p:nvSpPr>
        <p:spPr>
          <a:xfrm rot="13274802">
            <a:off x="-504089" y="3413271"/>
            <a:ext cx="2448455" cy="1044334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  <a:gd name="connsiteX0" fmla="*/ 4909304 w 4909304"/>
              <a:gd name="connsiteY0" fmla="*/ 0 h 1251284"/>
              <a:gd name="connsiteX1" fmla="*/ 1149571 w 4909304"/>
              <a:gd name="connsiteY1" fmla="*/ 305258 h 1251284"/>
              <a:gd name="connsiteX2" fmla="*/ 0 w 4909304"/>
              <a:gd name="connsiteY2" fmla="*/ 1251284 h 1251284"/>
              <a:gd name="connsiteX3" fmla="*/ 3137315 w 4909304"/>
              <a:gd name="connsiteY3" fmla="*/ 952868 h 1251284"/>
              <a:gd name="connsiteX4" fmla="*/ 4909304 w 4909304"/>
              <a:gd name="connsiteY4" fmla="*/ 0 h 1251284"/>
              <a:gd name="connsiteX0" fmla="*/ 2322023 w 3137315"/>
              <a:gd name="connsiteY0" fmla="*/ 0 h 1044334"/>
              <a:gd name="connsiteX1" fmla="*/ 1149571 w 3137315"/>
              <a:gd name="connsiteY1" fmla="*/ 98308 h 1044334"/>
              <a:gd name="connsiteX2" fmla="*/ 0 w 3137315"/>
              <a:gd name="connsiteY2" fmla="*/ 1044334 h 1044334"/>
              <a:gd name="connsiteX3" fmla="*/ 3137315 w 3137315"/>
              <a:gd name="connsiteY3" fmla="*/ 745918 h 1044334"/>
              <a:gd name="connsiteX4" fmla="*/ 2322023 w 3137315"/>
              <a:gd name="connsiteY4" fmla="*/ 0 h 1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7315" h="1044334">
                <a:moveTo>
                  <a:pt x="2322023" y="0"/>
                </a:moveTo>
                <a:lnTo>
                  <a:pt x="1149571" y="98308"/>
                </a:lnTo>
                <a:lnTo>
                  <a:pt x="0" y="1044334"/>
                </a:lnTo>
                <a:lnTo>
                  <a:pt x="3137315" y="745918"/>
                </a:lnTo>
                <a:lnTo>
                  <a:pt x="2322023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8BD1C141-1814-6B4D-BED0-5CF44F709A7D}"/>
              </a:ext>
            </a:extLst>
          </p:cNvPr>
          <p:cNvSpPr/>
          <p:nvPr userDrawn="1"/>
        </p:nvSpPr>
        <p:spPr>
          <a:xfrm rot="13829135">
            <a:off x="-1864139" y="4634737"/>
            <a:ext cx="6089357" cy="4416379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6089357"/>
              <a:gd name="connsiteY0" fmla="*/ 0 h 4416379"/>
              <a:gd name="connsiteX1" fmla="*/ 4463807 w 6089357"/>
              <a:gd name="connsiteY1" fmla="*/ 4416379 h 4416379"/>
              <a:gd name="connsiteX2" fmla="*/ 6089357 w 6089357"/>
              <a:gd name="connsiteY2" fmla="*/ 3933785 h 4416379"/>
              <a:gd name="connsiteX3" fmla="*/ 427071 w 6089357"/>
              <a:gd name="connsiteY3" fmla="*/ 211618 h 44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357" h="4416379">
                <a:moveTo>
                  <a:pt x="0" y="0"/>
                </a:moveTo>
                <a:lnTo>
                  <a:pt x="4463807" y="4416379"/>
                </a:lnTo>
                <a:lnTo>
                  <a:pt x="6089357" y="3933785"/>
                </a:lnTo>
                <a:lnTo>
                  <a:pt x="427071" y="211618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Треугольник 16">
            <a:extLst>
              <a:ext uri="{FF2B5EF4-FFF2-40B4-BE49-F238E27FC236}">
                <a16:creationId xmlns:a16="http://schemas.microsoft.com/office/drawing/2014/main" xmlns="" id="{CB49EB8F-7607-A346-80CC-93E10CE4A76F}"/>
              </a:ext>
            </a:extLst>
          </p:cNvPr>
          <p:cNvSpPr/>
          <p:nvPr userDrawn="1"/>
        </p:nvSpPr>
        <p:spPr>
          <a:xfrm rot="10800000" flipH="1">
            <a:off x="746555" y="3641122"/>
            <a:ext cx="1123131" cy="7130772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0 w 1387832"/>
              <a:gd name="connsiteY0" fmla="*/ 5029273 h 5029273"/>
              <a:gd name="connsiteX1" fmla="*/ 160128 w 1387832"/>
              <a:gd name="connsiteY1" fmla="*/ 0 h 5029273"/>
              <a:gd name="connsiteX2" fmla="*/ 1387832 w 1387832"/>
              <a:gd name="connsiteY2" fmla="*/ 4933244 h 5029273"/>
              <a:gd name="connsiteX3" fmla="*/ 0 w 1387832"/>
              <a:gd name="connsiteY3" fmla="*/ 5029273 h 5029273"/>
              <a:gd name="connsiteX0" fmla="*/ 0 w 1272218"/>
              <a:gd name="connsiteY0" fmla="*/ 5029273 h 5174982"/>
              <a:gd name="connsiteX1" fmla="*/ 160128 w 1272218"/>
              <a:gd name="connsiteY1" fmla="*/ 0 h 5174982"/>
              <a:gd name="connsiteX2" fmla="*/ 1272218 w 1272218"/>
              <a:gd name="connsiteY2" fmla="*/ 5174982 h 5174982"/>
              <a:gd name="connsiteX3" fmla="*/ 0 w 1272218"/>
              <a:gd name="connsiteY3" fmla="*/ 5029273 h 5174982"/>
              <a:gd name="connsiteX0" fmla="*/ 0 w 1272218"/>
              <a:gd name="connsiteY0" fmla="*/ 6206432 h 6352141"/>
              <a:gd name="connsiteX1" fmla="*/ 633094 w 1272218"/>
              <a:gd name="connsiteY1" fmla="*/ 0 h 6352141"/>
              <a:gd name="connsiteX2" fmla="*/ 1272218 w 1272218"/>
              <a:gd name="connsiteY2" fmla="*/ 6352141 h 6352141"/>
              <a:gd name="connsiteX3" fmla="*/ 0 w 1272218"/>
              <a:gd name="connsiteY3" fmla="*/ 6206432 h 6352141"/>
              <a:gd name="connsiteX0" fmla="*/ 0 w 1371609"/>
              <a:gd name="connsiteY0" fmla="*/ 7130772 h 7130772"/>
              <a:gd name="connsiteX1" fmla="*/ 732485 w 1371609"/>
              <a:gd name="connsiteY1" fmla="*/ 0 h 7130772"/>
              <a:gd name="connsiteX2" fmla="*/ 1371609 w 1371609"/>
              <a:gd name="connsiteY2" fmla="*/ 6352141 h 7130772"/>
              <a:gd name="connsiteX3" fmla="*/ 0 w 1371609"/>
              <a:gd name="connsiteY3" fmla="*/ 7130772 h 7130772"/>
              <a:gd name="connsiteX0" fmla="*/ 0 w 1123131"/>
              <a:gd name="connsiteY0" fmla="*/ 7130772 h 7130772"/>
              <a:gd name="connsiteX1" fmla="*/ 732485 w 1123131"/>
              <a:gd name="connsiteY1" fmla="*/ 0 h 7130772"/>
              <a:gd name="connsiteX2" fmla="*/ 1123131 w 1123131"/>
              <a:gd name="connsiteY2" fmla="*/ 6322324 h 7130772"/>
              <a:gd name="connsiteX3" fmla="*/ 0 w 1123131"/>
              <a:gd name="connsiteY3" fmla="*/ 7130772 h 713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131" h="7130772">
                <a:moveTo>
                  <a:pt x="0" y="7130772"/>
                </a:moveTo>
                <a:lnTo>
                  <a:pt x="732485" y="0"/>
                </a:lnTo>
                <a:lnTo>
                  <a:pt x="1123131" y="6322324"/>
                </a:lnTo>
                <a:lnTo>
                  <a:pt x="0" y="7130772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CBCBCA-0761-974F-8D16-B91EC770155E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B8C9C5C-235C-C742-BC75-59499F126ACB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695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xmlns="" id="{5F18C56F-94F2-D343-8D03-C682499FCEEB}"/>
              </a:ext>
            </a:extLst>
          </p:cNvPr>
          <p:cNvSpPr/>
          <p:nvPr userDrawn="1"/>
        </p:nvSpPr>
        <p:spPr>
          <a:xfrm rot="20431300">
            <a:off x="-264194" y="780380"/>
            <a:ext cx="1683055" cy="1076451"/>
          </a:xfrm>
          <a:custGeom>
            <a:avLst/>
            <a:gdLst>
              <a:gd name="connsiteX0" fmla="*/ 5032637 w 6393924"/>
              <a:gd name="connsiteY0" fmla="*/ 0 h 962526"/>
              <a:gd name="connsiteX1" fmla="*/ 1161906 w 6393924"/>
              <a:gd name="connsiteY1" fmla="*/ 247507 h 962526"/>
              <a:gd name="connsiteX2" fmla="*/ 0 w 6393924"/>
              <a:gd name="connsiteY2" fmla="*/ 962526 h 962526"/>
              <a:gd name="connsiteX3" fmla="*/ 6393924 w 6393924"/>
              <a:gd name="connsiteY3" fmla="*/ 646268 h 962526"/>
              <a:gd name="connsiteX4" fmla="*/ 5032637 w 6393924"/>
              <a:gd name="connsiteY4" fmla="*/ 0 h 962526"/>
              <a:gd name="connsiteX0" fmla="*/ 4699639 w 6393924"/>
              <a:gd name="connsiteY0" fmla="*/ 0 h 952900"/>
              <a:gd name="connsiteX1" fmla="*/ 1161906 w 6393924"/>
              <a:gd name="connsiteY1" fmla="*/ 237881 h 952900"/>
              <a:gd name="connsiteX2" fmla="*/ 0 w 6393924"/>
              <a:gd name="connsiteY2" fmla="*/ 952900 h 952900"/>
              <a:gd name="connsiteX3" fmla="*/ 6393924 w 6393924"/>
              <a:gd name="connsiteY3" fmla="*/ 636642 h 952900"/>
              <a:gd name="connsiteX4" fmla="*/ 4699639 w 6393924"/>
              <a:gd name="connsiteY4" fmla="*/ 0 h 952900"/>
              <a:gd name="connsiteX0" fmla="*/ 4699639 w 6393924"/>
              <a:gd name="connsiteY0" fmla="*/ 2750 h 955650"/>
              <a:gd name="connsiteX1" fmla="*/ 1100238 w 6393924"/>
              <a:gd name="connsiteY1" fmla="*/ 0 h 955650"/>
              <a:gd name="connsiteX2" fmla="*/ 0 w 6393924"/>
              <a:gd name="connsiteY2" fmla="*/ 955650 h 955650"/>
              <a:gd name="connsiteX3" fmla="*/ 6393924 w 6393924"/>
              <a:gd name="connsiteY3" fmla="*/ 639392 h 955650"/>
              <a:gd name="connsiteX4" fmla="*/ 4699639 w 6393924"/>
              <a:gd name="connsiteY4" fmla="*/ 2750 h 955650"/>
              <a:gd name="connsiteX0" fmla="*/ 4243307 w 5937592"/>
              <a:gd name="connsiteY0" fmla="*/ 2750 h 647642"/>
              <a:gd name="connsiteX1" fmla="*/ 643906 w 5937592"/>
              <a:gd name="connsiteY1" fmla="*/ 0 h 647642"/>
              <a:gd name="connsiteX2" fmla="*/ 0 w 5937592"/>
              <a:gd name="connsiteY2" fmla="*/ 647642 h 647642"/>
              <a:gd name="connsiteX3" fmla="*/ 5937592 w 5937592"/>
              <a:gd name="connsiteY3" fmla="*/ 639392 h 647642"/>
              <a:gd name="connsiteX4" fmla="*/ 4243307 w 5937592"/>
              <a:gd name="connsiteY4" fmla="*/ 2750 h 647642"/>
              <a:gd name="connsiteX0" fmla="*/ 4243307 w 5937592"/>
              <a:gd name="connsiteY0" fmla="*/ 2750 h 1128905"/>
              <a:gd name="connsiteX1" fmla="*/ 643906 w 5937592"/>
              <a:gd name="connsiteY1" fmla="*/ 0 h 1128905"/>
              <a:gd name="connsiteX2" fmla="*/ 0 w 5937592"/>
              <a:gd name="connsiteY2" fmla="*/ 1128905 h 1128905"/>
              <a:gd name="connsiteX3" fmla="*/ 5937592 w 5937592"/>
              <a:gd name="connsiteY3" fmla="*/ 639392 h 1128905"/>
              <a:gd name="connsiteX4" fmla="*/ 4243307 w 5937592"/>
              <a:gd name="connsiteY4" fmla="*/ 2750 h 1128905"/>
              <a:gd name="connsiteX0" fmla="*/ 4243307 w 5937592"/>
              <a:gd name="connsiteY0" fmla="*/ 0 h 1126155"/>
              <a:gd name="connsiteX1" fmla="*/ 483574 w 5937592"/>
              <a:gd name="connsiteY1" fmla="*/ 305258 h 1126155"/>
              <a:gd name="connsiteX2" fmla="*/ 0 w 5937592"/>
              <a:gd name="connsiteY2" fmla="*/ 1126155 h 1126155"/>
              <a:gd name="connsiteX3" fmla="*/ 5937592 w 5937592"/>
              <a:gd name="connsiteY3" fmla="*/ 636642 h 1126155"/>
              <a:gd name="connsiteX4" fmla="*/ 4243307 w 5937592"/>
              <a:gd name="connsiteY4" fmla="*/ 0 h 1126155"/>
              <a:gd name="connsiteX0" fmla="*/ 4095308 w 5789593"/>
              <a:gd name="connsiteY0" fmla="*/ 0 h 1251284"/>
              <a:gd name="connsiteX1" fmla="*/ 335575 w 5789593"/>
              <a:gd name="connsiteY1" fmla="*/ 305258 h 1251284"/>
              <a:gd name="connsiteX2" fmla="*/ 0 w 5789593"/>
              <a:gd name="connsiteY2" fmla="*/ 1251284 h 1251284"/>
              <a:gd name="connsiteX3" fmla="*/ 5789593 w 5789593"/>
              <a:gd name="connsiteY3" fmla="*/ 636642 h 1251284"/>
              <a:gd name="connsiteX4" fmla="*/ 4095308 w 5789593"/>
              <a:gd name="connsiteY4" fmla="*/ 0 h 1251284"/>
              <a:gd name="connsiteX0" fmla="*/ 4909304 w 6603589"/>
              <a:gd name="connsiteY0" fmla="*/ 0 h 1251284"/>
              <a:gd name="connsiteX1" fmla="*/ 1149571 w 6603589"/>
              <a:gd name="connsiteY1" fmla="*/ 305258 h 1251284"/>
              <a:gd name="connsiteX2" fmla="*/ 0 w 6603589"/>
              <a:gd name="connsiteY2" fmla="*/ 1251284 h 1251284"/>
              <a:gd name="connsiteX3" fmla="*/ 6603589 w 6603589"/>
              <a:gd name="connsiteY3" fmla="*/ 636642 h 1251284"/>
              <a:gd name="connsiteX4" fmla="*/ 4909304 w 6603589"/>
              <a:gd name="connsiteY4" fmla="*/ 0 h 1251284"/>
              <a:gd name="connsiteX0" fmla="*/ 6530805 w 6603589"/>
              <a:gd name="connsiteY0" fmla="*/ 0 h 1520587"/>
              <a:gd name="connsiteX1" fmla="*/ 1149571 w 6603589"/>
              <a:gd name="connsiteY1" fmla="*/ 574561 h 1520587"/>
              <a:gd name="connsiteX2" fmla="*/ 0 w 6603589"/>
              <a:gd name="connsiteY2" fmla="*/ 1520587 h 1520587"/>
              <a:gd name="connsiteX3" fmla="*/ 6603589 w 6603589"/>
              <a:gd name="connsiteY3" fmla="*/ 905945 h 1520587"/>
              <a:gd name="connsiteX4" fmla="*/ 6530805 w 6603589"/>
              <a:gd name="connsiteY4" fmla="*/ 0 h 1520587"/>
              <a:gd name="connsiteX0" fmla="*/ 6573954 w 6603589"/>
              <a:gd name="connsiteY0" fmla="*/ 0 h 1508676"/>
              <a:gd name="connsiteX1" fmla="*/ 1149571 w 6603589"/>
              <a:gd name="connsiteY1" fmla="*/ 562650 h 1508676"/>
              <a:gd name="connsiteX2" fmla="*/ 0 w 6603589"/>
              <a:gd name="connsiteY2" fmla="*/ 1508676 h 1508676"/>
              <a:gd name="connsiteX3" fmla="*/ 6603589 w 6603589"/>
              <a:gd name="connsiteY3" fmla="*/ 894034 h 1508676"/>
              <a:gd name="connsiteX4" fmla="*/ 6573954 w 6603589"/>
              <a:gd name="connsiteY4" fmla="*/ 0 h 1508676"/>
              <a:gd name="connsiteX0" fmla="*/ 6577008 w 6603589"/>
              <a:gd name="connsiteY0" fmla="*/ 0 h 1515411"/>
              <a:gd name="connsiteX1" fmla="*/ 1149571 w 6603589"/>
              <a:gd name="connsiteY1" fmla="*/ 569385 h 1515411"/>
              <a:gd name="connsiteX2" fmla="*/ 0 w 6603589"/>
              <a:gd name="connsiteY2" fmla="*/ 1515411 h 1515411"/>
              <a:gd name="connsiteX3" fmla="*/ 6603589 w 6603589"/>
              <a:gd name="connsiteY3" fmla="*/ 900769 h 1515411"/>
              <a:gd name="connsiteX4" fmla="*/ 6577008 w 6603589"/>
              <a:gd name="connsiteY4" fmla="*/ 0 h 1515411"/>
              <a:gd name="connsiteX0" fmla="*/ 6577008 w 6603589"/>
              <a:gd name="connsiteY0" fmla="*/ 0 h 1515411"/>
              <a:gd name="connsiteX1" fmla="*/ 4854461 w 6603589"/>
              <a:gd name="connsiteY1" fmla="*/ 172460 h 1515411"/>
              <a:gd name="connsiteX2" fmla="*/ 0 w 6603589"/>
              <a:gd name="connsiteY2" fmla="*/ 1515411 h 1515411"/>
              <a:gd name="connsiteX3" fmla="*/ 6603589 w 6603589"/>
              <a:gd name="connsiteY3" fmla="*/ 900769 h 1515411"/>
              <a:gd name="connsiteX4" fmla="*/ 6577008 w 6603589"/>
              <a:gd name="connsiteY4" fmla="*/ 0 h 1515411"/>
              <a:gd name="connsiteX0" fmla="*/ 2129993 w 2156574"/>
              <a:gd name="connsiteY0" fmla="*/ 0 h 1076451"/>
              <a:gd name="connsiteX1" fmla="*/ 407446 w 2156574"/>
              <a:gd name="connsiteY1" fmla="*/ 172460 h 1076451"/>
              <a:gd name="connsiteX2" fmla="*/ 1 w 2156574"/>
              <a:gd name="connsiteY2" fmla="*/ 1076451 h 1076451"/>
              <a:gd name="connsiteX3" fmla="*/ 2156574 w 2156574"/>
              <a:gd name="connsiteY3" fmla="*/ 900769 h 1076451"/>
              <a:gd name="connsiteX4" fmla="*/ 2129993 w 2156574"/>
              <a:gd name="connsiteY4" fmla="*/ 0 h 107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74" h="1076451">
                <a:moveTo>
                  <a:pt x="2129993" y="0"/>
                </a:moveTo>
                <a:lnTo>
                  <a:pt x="407446" y="172460"/>
                </a:lnTo>
                <a:lnTo>
                  <a:pt x="1" y="1076451"/>
                </a:lnTo>
                <a:lnTo>
                  <a:pt x="2156574" y="900769"/>
                </a:lnTo>
                <a:lnTo>
                  <a:pt x="2129993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xmlns="" id="{29BED677-737D-D94F-A05C-2AAB932655D0}"/>
              </a:ext>
            </a:extLst>
          </p:cNvPr>
          <p:cNvSpPr/>
          <p:nvPr userDrawn="1"/>
        </p:nvSpPr>
        <p:spPr>
          <a:xfrm rot="13829135">
            <a:off x="-397518" y="-2467524"/>
            <a:ext cx="3706049" cy="295743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049" h="2957435">
                <a:moveTo>
                  <a:pt x="0" y="0"/>
                </a:moveTo>
                <a:lnTo>
                  <a:pt x="2819840" y="2957435"/>
                </a:lnTo>
                <a:lnTo>
                  <a:pt x="3706049" y="1981015"/>
                </a:lnTo>
                <a:lnTo>
                  <a:pt x="887452" y="153286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реугольник 16">
            <a:extLst>
              <a:ext uri="{FF2B5EF4-FFF2-40B4-BE49-F238E27FC236}">
                <a16:creationId xmlns:a16="http://schemas.microsoft.com/office/drawing/2014/main" xmlns="" id="{6C729C64-5804-3B42-A3E1-3F17829C21B8}"/>
              </a:ext>
            </a:extLst>
          </p:cNvPr>
          <p:cNvSpPr/>
          <p:nvPr userDrawn="1"/>
        </p:nvSpPr>
        <p:spPr>
          <a:xfrm rot="10800000" flipH="1">
            <a:off x="834887" y="-2623930"/>
            <a:ext cx="965226" cy="3842699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  <a:gd name="connsiteX0" fmla="*/ 0 w 1387832"/>
              <a:gd name="connsiteY0" fmla="*/ 5029273 h 5029273"/>
              <a:gd name="connsiteX1" fmla="*/ 160128 w 1387832"/>
              <a:gd name="connsiteY1" fmla="*/ 0 h 5029273"/>
              <a:gd name="connsiteX2" fmla="*/ 1387832 w 1387832"/>
              <a:gd name="connsiteY2" fmla="*/ 4933244 h 5029273"/>
              <a:gd name="connsiteX3" fmla="*/ 0 w 1387832"/>
              <a:gd name="connsiteY3" fmla="*/ 5029273 h 5029273"/>
              <a:gd name="connsiteX0" fmla="*/ 0 w 1272218"/>
              <a:gd name="connsiteY0" fmla="*/ 5029273 h 5174982"/>
              <a:gd name="connsiteX1" fmla="*/ 160128 w 1272218"/>
              <a:gd name="connsiteY1" fmla="*/ 0 h 5174982"/>
              <a:gd name="connsiteX2" fmla="*/ 1272218 w 1272218"/>
              <a:gd name="connsiteY2" fmla="*/ 5174982 h 5174982"/>
              <a:gd name="connsiteX3" fmla="*/ 0 w 1272218"/>
              <a:gd name="connsiteY3" fmla="*/ 5029273 h 5174982"/>
              <a:gd name="connsiteX0" fmla="*/ 0 w 1272218"/>
              <a:gd name="connsiteY0" fmla="*/ 6206432 h 6352141"/>
              <a:gd name="connsiteX1" fmla="*/ 633094 w 1272218"/>
              <a:gd name="connsiteY1" fmla="*/ 0 h 6352141"/>
              <a:gd name="connsiteX2" fmla="*/ 1272218 w 1272218"/>
              <a:gd name="connsiteY2" fmla="*/ 6352141 h 6352141"/>
              <a:gd name="connsiteX3" fmla="*/ 0 w 1272218"/>
              <a:gd name="connsiteY3" fmla="*/ 6206432 h 6352141"/>
              <a:gd name="connsiteX0" fmla="*/ 0 w 1272218"/>
              <a:gd name="connsiteY0" fmla="*/ 3383719 h 3529428"/>
              <a:gd name="connsiteX1" fmla="*/ 543642 w 1272218"/>
              <a:gd name="connsiteY1" fmla="*/ 0 h 3529428"/>
              <a:gd name="connsiteX2" fmla="*/ 1272218 w 1272218"/>
              <a:gd name="connsiteY2" fmla="*/ 3529428 h 3529428"/>
              <a:gd name="connsiteX3" fmla="*/ 0 w 1272218"/>
              <a:gd name="connsiteY3" fmla="*/ 3383719 h 3529428"/>
              <a:gd name="connsiteX0" fmla="*/ 0 w 1013801"/>
              <a:gd name="connsiteY0" fmla="*/ 382101 h 3529428"/>
              <a:gd name="connsiteX1" fmla="*/ 285225 w 1013801"/>
              <a:gd name="connsiteY1" fmla="*/ 0 h 3529428"/>
              <a:gd name="connsiteX2" fmla="*/ 1013801 w 1013801"/>
              <a:gd name="connsiteY2" fmla="*/ 3529428 h 3529428"/>
              <a:gd name="connsiteX3" fmla="*/ 0 w 1013801"/>
              <a:gd name="connsiteY3" fmla="*/ 382101 h 3529428"/>
              <a:gd name="connsiteX0" fmla="*/ 0 w 1013801"/>
              <a:gd name="connsiteY0" fmla="*/ 382101 h 3529428"/>
              <a:gd name="connsiteX1" fmla="*/ 285225 w 1013801"/>
              <a:gd name="connsiteY1" fmla="*/ 0 h 3529428"/>
              <a:gd name="connsiteX2" fmla="*/ 1013801 w 1013801"/>
              <a:gd name="connsiteY2" fmla="*/ 3529428 h 3529428"/>
              <a:gd name="connsiteX3" fmla="*/ 853645 w 1013801"/>
              <a:gd name="connsiteY3" fmla="*/ 3067447 h 3529428"/>
              <a:gd name="connsiteX4" fmla="*/ 0 w 1013801"/>
              <a:gd name="connsiteY4" fmla="*/ 382101 h 3529428"/>
              <a:gd name="connsiteX0" fmla="*/ 269477 w 1283278"/>
              <a:gd name="connsiteY0" fmla="*/ 382101 h 3554464"/>
              <a:gd name="connsiteX1" fmla="*/ 554702 w 1283278"/>
              <a:gd name="connsiteY1" fmla="*/ 0 h 3554464"/>
              <a:gd name="connsiteX2" fmla="*/ 1283278 w 1283278"/>
              <a:gd name="connsiteY2" fmla="*/ 3529428 h 3554464"/>
              <a:gd name="connsiteX3" fmla="*/ 0 w 1283278"/>
              <a:gd name="connsiteY3" fmla="*/ 3554464 h 3554464"/>
              <a:gd name="connsiteX4" fmla="*/ 269477 w 1283278"/>
              <a:gd name="connsiteY4" fmla="*/ 382101 h 3554464"/>
              <a:gd name="connsiteX0" fmla="*/ 269477 w 965226"/>
              <a:gd name="connsiteY0" fmla="*/ 382101 h 3554464"/>
              <a:gd name="connsiteX1" fmla="*/ 554702 w 965226"/>
              <a:gd name="connsiteY1" fmla="*/ 0 h 3554464"/>
              <a:gd name="connsiteX2" fmla="*/ 965226 w 965226"/>
              <a:gd name="connsiteY2" fmla="*/ 3519489 h 3554464"/>
              <a:gd name="connsiteX3" fmla="*/ 0 w 965226"/>
              <a:gd name="connsiteY3" fmla="*/ 3554464 h 3554464"/>
              <a:gd name="connsiteX4" fmla="*/ 269477 w 965226"/>
              <a:gd name="connsiteY4" fmla="*/ 382101 h 3554464"/>
              <a:gd name="connsiteX0" fmla="*/ 269477 w 965226"/>
              <a:gd name="connsiteY0" fmla="*/ 670336 h 3842699"/>
              <a:gd name="connsiteX1" fmla="*/ 614337 w 965226"/>
              <a:gd name="connsiteY1" fmla="*/ 0 h 3842699"/>
              <a:gd name="connsiteX2" fmla="*/ 965226 w 965226"/>
              <a:gd name="connsiteY2" fmla="*/ 3807724 h 3842699"/>
              <a:gd name="connsiteX3" fmla="*/ 0 w 965226"/>
              <a:gd name="connsiteY3" fmla="*/ 3842699 h 3842699"/>
              <a:gd name="connsiteX4" fmla="*/ 269477 w 965226"/>
              <a:gd name="connsiteY4" fmla="*/ 670336 h 38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26" h="3842699">
                <a:moveTo>
                  <a:pt x="269477" y="670336"/>
                </a:moveTo>
                <a:lnTo>
                  <a:pt x="614337" y="0"/>
                </a:lnTo>
                <a:lnTo>
                  <a:pt x="965226" y="3807724"/>
                </a:lnTo>
                <a:lnTo>
                  <a:pt x="0" y="3842699"/>
                </a:lnTo>
                <a:lnTo>
                  <a:pt x="269477" y="670336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B7080AC-51F7-8C41-B8F3-76EC82367A7A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45EC69F-CCB6-694E-AD47-1FDDA95FAC72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9521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310EC359-9D70-2045-BBBD-DD41DA186F68}"/>
              </a:ext>
            </a:extLst>
          </p:cNvPr>
          <p:cNvSpPr/>
          <p:nvPr userDrawn="1"/>
        </p:nvSpPr>
        <p:spPr>
          <a:xfrm rot="11148061">
            <a:off x="-1533590" y="4127240"/>
            <a:ext cx="3706049" cy="2957435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6049" h="2957435">
                <a:moveTo>
                  <a:pt x="0" y="0"/>
                </a:moveTo>
                <a:lnTo>
                  <a:pt x="2819840" y="2957435"/>
                </a:lnTo>
                <a:lnTo>
                  <a:pt x="3706049" y="1981015"/>
                </a:lnTo>
                <a:lnTo>
                  <a:pt x="887452" y="153286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2EFD25-AA4E-B44F-949E-29D5E0C4EEA3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5DF1F1F-1A18-D542-880E-A784A673089B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3722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xmlns="" id="{095464B0-8415-264B-A929-6676D4B2F879}"/>
              </a:ext>
            </a:extLst>
          </p:cNvPr>
          <p:cNvSpPr/>
          <p:nvPr userDrawn="1"/>
        </p:nvSpPr>
        <p:spPr>
          <a:xfrm>
            <a:off x="4347595" y="4935125"/>
            <a:ext cx="2238219" cy="1474902"/>
          </a:xfrm>
          <a:custGeom>
            <a:avLst/>
            <a:gdLst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267200 w 5364480"/>
              <a:gd name="connsiteY2" fmla="*/ 1231392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5364480 w 5364480"/>
              <a:gd name="connsiteY2" fmla="*/ 1402080 h 2414016"/>
              <a:gd name="connsiteX3" fmla="*/ 5071872 w 5364480"/>
              <a:gd name="connsiteY3" fmla="*/ 2414016 h 2414016"/>
              <a:gd name="connsiteX4" fmla="*/ 0 w 5364480"/>
              <a:gd name="connsiteY4" fmla="*/ 0 h 2414016"/>
              <a:gd name="connsiteX0" fmla="*/ 0 w 5364480"/>
              <a:gd name="connsiteY0" fmla="*/ 0 h 2414016"/>
              <a:gd name="connsiteX1" fmla="*/ 3633546 w 5364480"/>
              <a:gd name="connsiteY1" fmla="*/ 935983 h 2414016"/>
              <a:gd name="connsiteX2" fmla="*/ 5364480 w 5364480"/>
              <a:gd name="connsiteY2" fmla="*/ 1402080 h 2414016"/>
              <a:gd name="connsiteX3" fmla="*/ 5071872 w 5364480"/>
              <a:gd name="connsiteY3" fmla="*/ 2414016 h 2414016"/>
              <a:gd name="connsiteX4" fmla="*/ 0 w 5364480"/>
              <a:gd name="connsiteY4" fmla="*/ 0 h 2414016"/>
              <a:gd name="connsiteX0" fmla="*/ 0 w 5364480"/>
              <a:gd name="connsiteY0" fmla="*/ 0 h 2414016"/>
              <a:gd name="connsiteX1" fmla="*/ 5364480 w 5364480"/>
              <a:gd name="connsiteY1" fmla="*/ 1402080 h 2414016"/>
              <a:gd name="connsiteX2" fmla="*/ 5071872 w 5364480"/>
              <a:gd name="connsiteY2" fmla="*/ 2414016 h 2414016"/>
              <a:gd name="connsiteX3" fmla="*/ 0 w 5364480"/>
              <a:gd name="connsiteY3" fmla="*/ 0 h 2414016"/>
              <a:gd name="connsiteX0" fmla="*/ 0 w 2559496"/>
              <a:gd name="connsiteY0" fmla="*/ 896277 h 1011936"/>
              <a:gd name="connsiteX1" fmla="*/ 2559496 w 2559496"/>
              <a:gd name="connsiteY1" fmla="*/ 0 h 1011936"/>
              <a:gd name="connsiteX2" fmla="*/ 2266888 w 2559496"/>
              <a:gd name="connsiteY2" fmla="*/ 1011936 h 1011936"/>
              <a:gd name="connsiteX3" fmla="*/ 0 w 2559496"/>
              <a:gd name="connsiteY3" fmla="*/ 896277 h 1011936"/>
              <a:gd name="connsiteX0" fmla="*/ 0 w 2720134"/>
              <a:gd name="connsiteY0" fmla="*/ 896277 h 1011936"/>
              <a:gd name="connsiteX1" fmla="*/ 2720134 w 2720134"/>
              <a:gd name="connsiteY1" fmla="*/ 0 h 1011936"/>
              <a:gd name="connsiteX2" fmla="*/ 2266888 w 2720134"/>
              <a:gd name="connsiteY2" fmla="*/ 1011936 h 1011936"/>
              <a:gd name="connsiteX3" fmla="*/ 0 w 2720134"/>
              <a:gd name="connsiteY3" fmla="*/ 896277 h 1011936"/>
              <a:gd name="connsiteX0" fmla="*/ 0 w 2497712"/>
              <a:gd name="connsiteY0" fmla="*/ 0 h 1116556"/>
              <a:gd name="connsiteX1" fmla="*/ 2497712 w 2497712"/>
              <a:gd name="connsiteY1" fmla="*/ 104620 h 1116556"/>
              <a:gd name="connsiteX2" fmla="*/ 2044466 w 2497712"/>
              <a:gd name="connsiteY2" fmla="*/ 1116556 h 1116556"/>
              <a:gd name="connsiteX3" fmla="*/ 0 w 2497712"/>
              <a:gd name="connsiteY3" fmla="*/ 0 h 1116556"/>
              <a:gd name="connsiteX0" fmla="*/ 0 w 2411214"/>
              <a:gd name="connsiteY0" fmla="*/ 0 h 1116556"/>
              <a:gd name="connsiteX1" fmla="*/ 2411214 w 2411214"/>
              <a:gd name="connsiteY1" fmla="*/ 178760 h 1116556"/>
              <a:gd name="connsiteX2" fmla="*/ 2044466 w 2411214"/>
              <a:gd name="connsiteY2" fmla="*/ 1116556 h 1116556"/>
              <a:gd name="connsiteX3" fmla="*/ 0 w 2411214"/>
              <a:gd name="connsiteY3" fmla="*/ 0 h 1116556"/>
              <a:gd name="connsiteX0" fmla="*/ 0 w 2238219"/>
              <a:gd name="connsiteY0" fmla="*/ 0 h 1474902"/>
              <a:gd name="connsiteX1" fmla="*/ 2238219 w 2238219"/>
              <a:gd name="connsiteY1" fmla="*/ 537106 h 1474902"/>
              <a:gd name="connsiteX2" fmla="*/ 1871471 w 2238219"/>
              <a:gd name="connsiteY2" fmla="*/ 1474902 h 1474902"/>
              <a:gd name="connsiteX3" fmla="*/ 0 w 2238219"/>
              <a:gd name="connsiteY3" fmla="*/ 0 h 147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219" h="1474902">
                <a:moveTo>
                  <a:pt x="0" y="0"/>
                </a:moveTo>
                <a:lnTo>
                  <a:pt x="2238219" y="537106"/>
                </a:lnTo>
                <a:lnTo>
                  <a:pt x="1871471" y="1474902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xmlns="" id="{BB63C0EE-5927-8E48-9B64-4227690B5964}"/>
              </a:ext>
            </a:extLst>
          </p:cNvPr>
          <p:cNvSpPr/>
          <p:nvPr userDrawn="1"/>
        </p:nvSpPr>
        <p:spPr>
          <a:xfrm rot="11148061">
            <a:off x="2127862" y="4890620"/>
            <a:ext cx="3516792" cy="243500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2147497"/>
              <a:gd name="connsiteY0" fmla="*/ 4090181 h 4603563"/>
              <a:gd name="connsiteX1" fmla="*/ 1081093 w 2147497"/>
              <a:gd name="connsiteY1" fmla="*/ 4603563 h 4603563"/>
              <a:gd name="connsiteX2" fmla="*/ 1292214 w 2147497"/>
              <a:gd name="connsiteY2" fmla="*/ 3583946 h 4603563"/>
              <a:gd name="connsiteX3" fmla="*/ 2147497 w 2147497"/>
              <a:gd name="connsiteY3" fmla="*/ 0 h 4603563"/>
              <a:gd name="connsiteX4" fmla="*/ 250636 w 2147497"/>
              <a:gd name="connsiteY4" fmla="*/ 2743200 h 4603563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1292214 w 2147497"/>
              <a:gd name="connsiteY2" fmla="*/ 3583946 h 4706711"/>
              <a:gd name="connsiteX3" fmla="*/ 2147497 w 2147497"/>
              <a:gd name="connsiteY3" fmla="*/ 0 h 4706711"/>
              <a:gd name="connsiteX4" fmla="*/ 250636 w 2147497"/>
              <a:gd name="connsiteY4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250636 w 2147497"/>
              <a:gd name="connsiteY3" fmla="*/ 2743200 h 4706711"/>
              <a:gd name="connsiteX0" fmla="*/ 0 w 2147497"/>
              <a:gd name="connsiteY0" fmla="*/ 4090181 h 4706711"/>
              <a:gd name="connsiteX1" fmla="*/ 1166094 w 2147497"/>
              <a:gd name="connsiteY1" fmla="*/ 4706711 h 4706711"/>
              <a:gd name="connsiteX2" fmla="*/ 2147497 w 2147497"/>
              <a:gd name="connsiteY2" fmla="*/ 0 h 4706711"/>
              <a:gd name="connsiteX3" fmla="*/ 379423 w 2147497"/>
              <a:gd name="connsiteY3" fmla="*/ 2543811 h 4706711"/>
              <a:gd name="connsiteX0" fmla="*/ 0 w 1434722"/>
              <a:gd name="connsiteY0" fmla="*/ 2303758 h 2920288"/>
              <a:gd name="connsiteX1" fmla="*/ 1166094 w 1434722"/>
              <a:gd name="connsiteY1" fmla="*/ 2920288 h 2920288"/>
              <a:gd name="connsiteX2" fmla="*/ 1434722 w 1434722"/>
              <a:gd name="connsiteY2" fmla="*/ 0 h 2920288"/>
              <a:gd name="connsiteX3" fmla="*/ 379423 w 1434722"/>
              <a:gd name="connsiteY3" fmla="*/ 757388 h 2920288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379423 w 3269212"/>
              <a:gd name="connsiteY3" fmla="*/ 272107 h 2435007"/>
              <a:gd name="connsiteX0" fmla="*/ 0 w 3269212"/>
              <a:gd name="connsiteY0" fmla="*/ 1818477 h 2435007"/>
              <a:gd name="connsiteX1" fmla="*/ 1166094 w 3269212"/>
              <a:gd name="connsiteY1" fmla="*/ 2435007 h 2435007"/>
              <a:gd name="connsiteX2" fmla="*/ 3269212 w 3269212"/>
              <a:gd name="connsiteY2" fmla="*/ 0 h 2435007"/>
              <a:gd name="connsiteX3" fmla="*/ 1914780 w 3269212"/>
              <a:gd name="connsiteY3" fmla="*/ 248687 h 2435007"/>
              <a:gd name="connsiteX0" fmla="*/ 0 w 3516792"/>
              <a:gd name="connsiteY0" fmla="*/ 2233251 h 2435007"/>
              <a:gd name="connsiteX1" fmla="*/ 1413674 w 3516792"/>
              <a:gd name="connsiteY1" fmla="*/ 2435007 h 2435007"/>
              <a:gd name="connsiteX2" fmla="*/ 3516792 w 3516792"/>
              <a:gd name="connsiteY2" fmla="*/ 0 h 2435007"/>
              <a:gd name="connsiteX3" fmla="*/ 2162360 w 3516792"/>
              <a:gd name="connsiteY3" fmla="*/ 248687 h 243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792" h="2435007">
                <a:moveTo>
                  <a:pt x="0" y="2233251"/>
                </a:moveTo>
                <a:lnTo>
                  <a:pt x="1413674" y="2435007"/>
                </a:lnTo>
                <a:lnTo>
                  <a:pt x="3516792" y="0"/>
                </a:lnTo>
                <a:lnTo>
                  <a:pt x="2162360" y="248687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xmlns="" id="{F54A9A02-2EC7-5340-B3CE-F8A67BBA8610}"/>
              </a:ext>
            </a:extLst>
          </p:cNvPr>
          <p:cNvSpPr/>
          <p:nvPr userDrawn="1"/>
        </p:nvSpPr>
        <p:spPr>
          <a:xfrm>
            <a:off x="2533495" y="651499"/>
            <a:ext cx="5675009" cy="2483987"/>
          </a:xfrm>
          <a:custGeom>
            <a:avLst/>
            <a:gdLst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267200 w 5364480"/>
              <a:gd name="connsiteY2" fmla="*/ 1231392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364480"/>
              <a:gd name="connsiteY0" fmla="*/ 0 h 2414016"/>
              <a:gd name="connsiteX1" fmla="*/ 865632 w 5364480"/>
              <a:gd name="connsiteY1" fmla="*/ 231648 h 2414016"/>
              <a:gd name="connsiteX2" fmla="*/ 4749113 w 5364480"/>
              <a:gd name="connsiteY2" fmla="*/ 564127 h 2414016"/>
              <a:gd name="connsiteX3" fmla="*/ 5364480 w 5364480"/>
              <a:gd name="connsiteY3" fmla="*/ 1402080 h 2414016"/>
              <a:gd name="connsiteX4" fmla="*/ 5071872 w 5364480"/>
              <a:gd name="connsiteY4" fmla="*/ 2414016 h 2414016"/>
              <a:gd name="connsiteX5" fmla="*/ 0 w 5364480"/>
              <a:gd name="connsiteY5" fmla="*/ 0 h 2414016"/>
              <a:gd name="connsiteX0" fmla="*/ 0 w 5858750"/>
              <a:gd name="connsiteY0" fmla="*/ 0 h 2414016"/>
              <a:gd name="connsiteX1" fmla="*/ 865632 w 5858750"/>
              <a:gd name="connsiteY1" fmla="*/ 231648 h 2414016"/>
              <a:gd name="connsiteX2" fmla="*/ 4749113 w 5858750"/>
              <a:gd name="connsiteY2" fmla="*/ 564127 h 2414016"/>
              <a:gd name="connsiteX3" fmla="*/ 5858750 w 5858750"/>
              <a:gd name="connsiteY3" fmla="*/ 512393 h 2414016"/>
              <a:gd name="connsiteX4" fmla="*/ 5071872 w 5858750"/>
              <a:gd name="connsiteY4" fmla="*/ 2414016 h 2414016"/>
              <a:gd name="connsiteX5" fmla="*/ 0 w 5858750"/>
              <a:gd name="connsiteY5" fmla="*/ 0 h 2414016"/>
              <a:gd name="connsiteX0" fmla="*/ 0 w 5722826"/>
              <a:gd name="connsiteY0" fmla="*/ 0 h 2414016"/>
              <a:gd name="connsiteX1" fmla="*/ 865632 w 5722826"/>
              <a:gd name="connsiteY1" fmla="*/ 231648 h 2414016"/>
              <a:gd name="connsiteX2" fmla="*/ 4749113 w 5722826"/>
              <a:gd name="connsiteY2" fmla="*/ 564127 h 2414016"/>
              <a:gd name="connsiteX3" fmla="*/ 5722826 w 5722826"/>
              <a:gd name="connsiteY3" fmla="*/ 1080804 h 2414016"/>
              <a:gd name="connsiteX4" fmla="*/ 5071872 w 5722826"/>
              <a:gd name="connsiteY4" fmla="*/ 2414016 h 2414016"/>
              <a:gd name="connsiteX5" fmla="*/ 0 w 5722826"/>
              <a:gd name="connsiteY5" fmla="*/ 0 h 2414016"/>
              <a:gd name="connsiteX0" fmla="*/ 0 w 5722826"/>
              <a:gd name="connsiteY0" fmla="*/ 0 h 2414016"/>
              <a:gd name="connsiteX1" fmla="*/ 865632 w 5722826"/>
              <a:gd name="connsiteY1" fmla="*/ 231648 h 2414016"/>
              <a:gd name="connsiteX2" fmla="*/ 4749113 w 5722826"/>
              <a:gd name="connsiteY2" fmla="*/ 564127 h 2414016"/>
              <a:gd name="connsiteX3" fmla="*/ 5722826 w 5722826"/>
              <a:gd name="connsiteY3" fmla="*/ 1117874 h 2414016"/>
              <a:gd name="connsiteX4" fmla="*/ 5071872 w 5722826"/>
              <a:gd name="connsiteY4" fmla="*/ 2414016 h 2414016"/>
              <a:gd name="connsiteX5" fmla="*/ 0 w 5722826"/>
              <a:gd name="connsiteY5" fmla="*/ 0 h 2414016"/>
              <a:gd name="connsiteX0" fmla="*/ 0 w 5899775"/>
              <a:gd name="connsiteY0" fmla="*/ 0 h 2599368"/>
              <a:gd name="connsiteX1" fmla="*/ 865632 w 5899775"/>
              <a:gd name="connsiteY1" fmla="*/ 231648 h 2599368"/>
              <a:gd name="connsiteX2" fmla="*/ 4749113 w 5899775"/>
              <a:gd name="connsiteY2" fmla="*/ 564127 h 2599368"/>
              <a:gd name="connsiteX3" fmla="*/ 5722826 w 5899775"/>
              <a:gd name="connsiteY3" fmla="*/ 1117874 h 2599368"/>
              <a:gd name="connsiteX4" fmla="*/ 5899775 w 5899775"/>
              <a:gd name="connsiteY4" fmla="*/ 2599368 h 2599368"/>
              <a:gd name="connsiteX5" fmla="*/ 0 w 5899775"/>
              <a:gd name="connsiteY5" fmla="*/ 0 h 2599368"/>
              <a:gd name="connsiteX0" fmla="*/ 0 w 5899775"/>
              <a:gd name="connsiteY0" fmla="*/ 0 h 2599368"/>
              <a:gd name="connsiteX1" fmla="*/ 840919 w 5899775"/>
              <a:gd name="connsiteY1" fmla="*/ 182221 h 2599368"/>
              <a:gd name="connsiteX2" fmla="*/ 4749113 w 5899775"/>
              <a:gd name="connsiteY2" fmla="*/ 564127 h 2599368"/>
              <a:gd name="connsiteX3" fmla="*/ 5722826 w 5899775"/>
              <a:gd name="connsiteY3" fmla="*/ 1117874 h 2599368"/>
              <a:gd name="connsiteX4" fmla="*/ 5899775 w 5899775"/>
              <a:gd name="connsiteY4" fmla="*/ 2599368 h 2599368"/>
              <a:gd name="connsiteX5" fmla="*/ 0 w 5899775"/>
              <a:gd name="connsiteY5" fmla="*/ 0 h 2599368"/>
              <a:gd name="connsiteX0" fmla="*/ 0 w 5590856"/>
              <a:gd name="connsiteY0" fmla="*/ 0 h 2500514"/>
              <a:gd name="connsiteX1" fmla="*/ 532000 w 5590856"/>
              <a:gd name="connsiteY1" fmla="*/ 83367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0 w 5590856"/>
              <a:gd name="connsiteY0" fmla="*/ 0 h 2500514"/>
              <a:gd name="connsiteX1" fmla="*/ 593784 w 5590856"/>
              <a:gd name="connsiteY1" fmla="*/ 46296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0 w 5590856"/>
              <a:gd name="connsiteY0" fmla="*/ 0 h 2500514"/>
              <a:gd name="connsiteX1" fmla="*/ 643211 w 5590856"/>
              <a:gd name="connsiteY1" fmla="*/ 120437 h 2500514"/>
              <a:gd name="connsiteX2" fmla="*/ 4440194 w 5590856"/>
              <a:gd name="connsiteY2" fmla="*/ 465273 h 2500514"/>
              <a:gd name="connsiteX3" fmla="*/ 5413907 w 5590856"/>
              <a:gd name="connsiteY3" fmla="*/ 1019020 h 2500514"/>
              <a:gd name="connsiteX4" fmla="*/ 5590856 w 5590856"/>
              <a:gd name="connsiteY4" fmla="*/ 2500514 h 2500514"/>
              <a:gd name="connsiteX5" fmla="*/ 0 w 5590856"/>
              <a:gd name="connsiteY5" fmla="*/ 0 h 2500514"/>
              <a:gd name="connsiteX0" fmla="*/ 4947645 w 4947645"/>
              <a:gd name="connsiteY0" fmla="*/ 2380077 h 2380077"/>
              <a:gd name="connsiteX1" fmla="*/ 0 w 4947645"/>
              <a:gd name="connsiteY1" fmla="*/ 0 h 2380077"/>
              <a:gd name="connsiteX2" fmla="*/ 3796983 w 4947645"/>
              <a:gd name="connsiteY2" fmla="*/ 344836 h 2380077"/>
              <a:gd name="connsiteX3" fmla="*/ 4770696 w 4947645"/>
              <a:gd name="connsiteY3" fmla="*/ 898583 h 2380077"/>
              <a:gd name="connsiteX4" fmla="*/ 4947645 w 4947645"/>
              <a:gd name="connsiteY4" fmla="*/ 2380077 h 2380077"/>
              <a:gd name="connsiteX0" fmla="*/ 5675009 w 5675009"/>
              <a:gd name="connsiteY0" fmla="*/ 2483987 h 2483987"/>
              <a:gd name="connsiteX1" fmla="*/ 0 w 5675009"/>
              <a:gd name="connsiteY1" fmla="*/ 0 h 2483987"/>
              <a:gd name="connsiteX2" fmla="*/ 4524347 w 5675009"/>
              <a:gd name="connsiteY2" fmla="*/ 448746 h 2483987"/>
              <a:gd name="connsiteX3" fmla="*/ 5498060 w 5675009"/>
              <a:gd name="connsiteY3" fmla="*/ 1002493 h 2483987"/>
              <a:gd name="connsiteX4" fmla="*/ 5675009 w 5675009"/>
              <a:gd name="connsiteY4" fmla="*/ 2483987 h 248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5009" h="2483987">
                <a:moveTo>
                  <a:pt x="5675009" y="2483987"/>
                </a:moveTo>
                <a:lnTo>
                  <a:pt x="0" y="0"/>
                </a:lnTo>
                <a:lnTo>
                  <a:pt x="4524347" y="448746"/>
                </a:lnTo>
                <a:lnTo>
                  <a:pt x="5498060" y="1002493"/>
                </a:lnTo>
                <a:lnTo>
                  <a:pt x="5675009" y="2483987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F458F7FD-1F21-1148-B1B5-53C656B35AA2}"/>
              </a:ext>
            </a:extLst>
          </p:cNvPr>
          <p:cNvSpPr/>
          <p:nvPr userDrawn="1"/>
        </p:nvSpPr>
        <p:spPr>
          <a:xfrm rot="11148061">
            <a:off x="6448168" y="1600773"/>
            <a:ext cx="2045795" cy="4953167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4066453"/>
              <a:gd name="connsiteY0" fmla="*/ 0 h 2957435"/>
              <a:gd name="connsiteX1" fmla="*/ 2819840 w 4066453"/>
              <a:gd name="connsiteY1" fmla="*/ 2957435 h 2957435"/>
              <a:gd name="connsiteX2" fmla="*/ 4066453 w 4066453"/>
              <a:gd name="connsiteY2" fmla="*/ 516058 h 2957435"/>
              <a:gd name="connsiteX3" fmla="*/ 887452 w 4066453"/>
              <a:gd name="connsiteY3" fmla="*/ 153286 h 2957435"/>
              <a:gd name="connsiteX0" fmla="*/ 0 w 4066453"/>
              <a:gd name="connsiteY0" fmla="*/ 0 h 1535675"/>
              <a:gd name="connsiteX1" fmla="*/ 3855332 w 4066453"/>
              <a:gd name="connsiteY1" fmla="*/ 1535675 h 1535675"/>
              <a:gd name="connsiteX2" fmla="*/ 4066453 w 4066453"/>
              <a:gd name="connsiteY2" fmla="*/ 516058 h 1535675"/>
              <a:gd name="connsiteX3" fmla="*/ 887452 w 4066453"/>
              <a:gd name="connsiteY3" fmla="*/ 153286 h 1535675"/>
              <a:gd name="connsiteX0" fmla="*/ 607260 w 3179001"/>
              <a:gd name="connsiteY0" fmla="*/ 2700589 h 2700589"/>
              <a:gd name="connsiteX1" fmla="*/ 2967880 w 3179001"/>
              <a:gd name="connsiteY1" fmla="*/ 1382389 h 2700589"/>
              <a:gd name="connsiteX2" fmla="*/ 3179001 w 3179001"/>
              <a:gd name="connsiteY2" fmla="*/ 362772 h 2700589"/>
              <a:gd name="connsiteX3" fmla="*/ 0 w 3179001"/>
              <a:gd name="connsiteY3" fmla="*/ 0 h 2700589"/>
              <a:gd name="connsiteX0" fmla="*/ 607260 w 3179001"/>
              <a:gd name="connsiteY0" fmla="*/ 2700589 h 2700589"/>
              <a:gd name="connsiteX1" fmla="*/ 1127907 w 3179001"/>
              <a:gd name="connsiteY1" fmla="*/ 2402432 h 2700589"/>
              <a:gd name="connsiteX2" fmla="*/ 2967880 w 3179001"/>
              <a:gd name="connsiteY2" fmla="*/ 1382389 h 2700589"/>
              <a:gd name="connsiteX3" fmla="*/ 3179001 w 3179001"/>
              <a:gd name="connsiteY3" fmla="*/ 362772 h 2700589"/>
              <a:gd name="connsiteX4" fmla="*/ 0 w 3179001"/>
              <a:gd name="connsiteY4" fmla="*/ 0 h 2700589"/>
              <a:gd name="connsiteX0" fmla="*/ 607260 w 3179001"/>
              <a:gd name="connsiteY0" fmla="*/ 2700589 h 2999499"/>
              <a:gd name="connsiteX1" fmla="*/ 2219456 w 3179001"/>
              <a:gd name="connsiteY1" fmla="*/ 2999499 h 2999499"/>
              <a:gd name="connsiteX2" fmla="*/ 2967880 w 3179001"/>
              <a:gd name="connsiteY2" fmla="*/ 1382389 h 2999499"/>
              <a:gd name="connsiteX3" fmla="*/ 3179001 w 3179001"/>
              <a:gd name="connsiteY3" fmla="*/ 362772 h 2999499"/>
              <a:gd name="connsiteX4" fmla="*/ 0 w 3179001"/>
              <a:gd name="connsiteY4" fmla="*/ 0 h 2999499"/>
              <a:gd name="connsiteX0" fmla="*/ 0 w 2571741"/>
              <a:gd name="connsiteY0" fmla="*/ 2337817 h 2636727"/>
              <a:gd name="connsiteX1" fmla="*/ 1612196 w 2571741"/>
              <a:gd name="connsiteY1" fmla="*/ 2636727 h 2636727"/>
              <a:gd name="connsiteX2" fmla="*/ 2360620 w 2571741"/>
              <a:gd name="connsiteY2" fmla="*/ 1019617 h 2636727"/>
              <a:gd name="connsiteX3" fmla="*/ 2571741 w 2571741"/>
              <a:gd name="connsiteY3" fmla="*/ 0 h 2636727"/>
              <a:gd name="connsiteX4" fmla="*/ 414275 w 2571741"/>
              <a:gd name="connsiteY4" fmla="*/ 278669 h 2636727"/>
              <a:gd name="connsiteX0" fmla="*/ 0 w 2571741"/>
              <a:gd name="connsiteY0" fmla="*/ 2337817 h 2337817"/>
              <a:gd name="connsiteX1" fmla="*/ 470690 w 2571741"/>
              <a:gd name="connsiteY1" fmla="*/ 1547923 h 2337817"/>
              <a:gd name="connsiteX2" fmla="*/ 2360620 w 2571741"/>
              <a:gd name="connsiteY2" fmla="*/ 1019617 h 2337817"/>
              <a:gd name="connsiteX3" fmla="*/ 2571741 w 2571741"/>
              <a:gd name="connsiteY3" fmla="*/ 0 h 2337817"/>
              <a:gd name="connsiteX4" fmla="*/ 414275 w 2571741"/>
              <a:gd name="connsiteY4" fmla="*/ 278669 h 2337817"/>
              <a:gd name="connsiteX0" fmla="*/ 0 w 3060908"/>
              <a:gd name="connsiteY0" fmla="*/ 1679553 h 1679553"/>
              <a:gd name="connsiteX1" fmla="*/ 959857 w 3060908"/>
              <a:gd name="connsiteY1" fmla="*/ 15479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965710 w 3060908"/>
              <a:gd name="connsiteY1" fmla="*/ 1361023 h 1679553"/>
              <a:gd name="connsiteX2" fmla="*/ 2849787 w 3060908"/>
              <a:gd name="connsiteY2" fmla="*/ 1019617 h 1679553"/>
              <a:gd name="connsiteX3" fmla="*/ 3060908 w 3060908"/>
              <a:gd name="connsiteY3" fmla="*/ 0 h 1679553"/>
              <a:gd name="connsiteX4" fmla="*/ 903442 w 3060908"/>
              <a:gd name="connsiteY4" fmla="*/ 278669 h 1679553"/>
              <a:gd name="connsiteX0" fmla="*/ 0 w 3060908"/>
              <a:gd name="connsiteY0" fmla="*/ 1679553 h 1679553"/>
              <a:gd name="connsiteX1" fmla="*/ 2849787 w 3060908"/>
              <a:gd name="connsiteY1" fmla="*/ 1019617 h 1679553"/>
              <a:gd name="connsiteX2" fmla="*/ 3060908 w 3060908"/>
              <a:gd name="connsiteY2" fmla="*/ 0 h 1679553"/>
              <a:gd name="connsiteX3" fmla="*/ 903442 w 3060908"/>
              <a:gd name="connsiteY3" fmla="*/ 278669 h 1679553"/>
              <a:gd name="connsiteX0" fmla="*/ 215656 w 2157466"/>
              <a:gd name="connsiteY0" fmla="*/ 1814267 h 1814267"/>
              <a:gd name="connsiteX1" fmla="*/ 1946345 w 2157466"/>
              <a:gd name="connsiteY1" fmla="*/ 1019617 h 1814267"/>
              <a:gd name="connsiteX2" fmla="*/ 2157466 w 2157466"/>
              <a:gd name="connsiteY2" fmla="*/ 0 h 1814267"/>
              <a:gd name="connsiteX3" fmla="*/ 0 w 2157466"/>
              <a:gd name="connsiteY3" fmla="*/ 278669 h 1814267"/>
              <a:gd name="connsiteX0" fmla="*/ 37768 w 1979578"/>
              <a:gd name="connsiteY0" fmla="*/ 1814267 h 1814267"/>
              <a:gd name="connsiteX1" fmla="*/ 1768457 w 1979578"/>
              <a:gd name="connsiteY1" fmla="*/ 1019617 h 1814267"/>
              <a:gd name="connsiteX2" fmla="*/ 1979578 w 1979578"/>
              <a:gd name="connsiteY2" fmla="*/ 0 h 1814267"/>
              <a:gd name="connsiteX3" fmla="*/ 0 w 1979578"/>
              <a:gd name="connsiteY3" fmla="*/ 807093 h 1814267"/>
              <a:gd name="connsiteX0" fmla="*/ 0 w 2566047"/>
              <a:gd name="connsiteY0" fmla="*/ 4351957 h 4351957"/>
              <a:gd name="connsiteX1" fmla="*/ 1730689 w 2566047"/>
              <a:gd name="connsiteY1" fmla="*/ 3557307 h 4351957"/>
              <a:gd name="connsiteX2" fmla="*/ 1941810 w 2566047"/>
              <a:gd name="connsiteY2" fmla="*/ 2537690 h 4351957"/>
              <a:gd name="connsiteX3" fmla="*/ 2566047 w 2566047"/>
              <a:gd name="connsiteY3" fmla="*/ 0 h 435195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688656 w 1688656"/>
              <a:gd name="connsiteY3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1542595 w 1688656"/>
              <a:gd name="connsiteY3" fmla="*/ 743325 h 3557307"/>
              <a:gd name="connsiteX4" fmla="*/ 1688656 w 1688656"/>
              <a:gd name="connsiteY4" fmla="*/ 0 h 3557307"/>
              <a:gd name="connsiteX0" fmla="*/ 0 w 1688656"/>
              <a:gd name="connsiteY0" fmla="*/ 2474287 h 3557307"/>
              <a:gd name="connsiteX1" fmla="*/ 853298 w 1688656"/>
              <a:gd name="connsiteY1" fmla="*/ 3557307 h 3557307"/>
              <a:gd name="connsiteX2" fmla="*/ 1064419 w 1688656"/>
              <a:gd name="connsiteY2" fmla="*/ 2537690 h 3557307"/>
              <a:gd name="connsiteX3" fmla="*/ 783558 w 1688656"/>
              <a:gd name="connsiteY3" fmla="*/ 485088 h 3557307"/>
              <a:gd name="connsiteX4" fmla="*/ 1688656 w 1688656"/>
              <a:gd name="connsiteY4" fmla="*/ 0 h 3557307"/>
              <a:gd name="connsiteX0" fmla="*/ 0 w 2193953"/>
              <a:gd name="connsiteY0" fmla="*/ 2474287 h 3557307"/>
              <a:gd name="connsiteX1" fmla="*/ 853298 w 2193953"/>
              <a:gd name="connsiteY1" fmla="*/ 3557307 h 3557307"/>
              <a:gd name="connsiteX2" fmla="*/ 1064419 w 2193953"/>
              <a:gd name="connsiteY2" fmla="*/ 2537690 h 3557307"/>
              <a:gd name="connsiteX3" fmla="*/ 2193953 w 2193953"/>
              <a:gd name="connsiteY3" fmla="*/ 552946 h 3557307"/>
              <a:gd name="connsiteX4" fmla="*/ 1688656 w 2193953"/>
              <a:gd name="connsiteY4" fmla="*/ 0 h 3557307"/>
              <a:gd name="connsiteX0" fmla="*/ 0 w 2193953"/>
              <a:gd name="connsiteY0" fmla="*/ 2413749 h 3496769"/>
              <a:gd name="connsiteX1" fmla="*/ 853298 w 2193953"/>
              <a:gd name="connsiteY1" fmla="*/ 3496769 h 3496769"/>
              <a:gd name="connsiteX2" fmla="*/ 1064419 w 2193953"/>
              <a:gd name="connsiteY2" fmla="*/ 2477152 h 3496769"/>
              <a:gd name="connsiteX3" fmla="*/ 2193953 w 2193953"/>
              <a:gd name="connsiteY3" fmla="*/ 492408 h 3496769"/>
              <a:gd name="connsiteX4" fmla="*/ 726018 w 2193953"/>
              <a:gd name="connsiteY4" fmla="*/ 0 h 3496769"/>
              <a:gd name="connsiteX0" fmla="*/ 0 w 1670795"/>
              <a:gd name="connsiteY0" fmla="*/ 2413749 h 3496769"/>
              <a:gd name="connsiteX1" fmla="*/ 853298 w 1670795"/>
              <a:gd name="connsiteY1" fmla="*/ 3496769 h 3496769"/>
              <a:gd name="connsiteX2" fmla="*/ 1064419 w 1670795"/>
              <a:gd name="connsiteY2" fmla="*/ 2477152 h 3496769"/>
              <a:gd name="connsiteX3" fmla="*/ 1670795 w 1670795"/>
              <a:gd name="connsiteY3" fmla="*/ 110846 h 3496769"/>
              <a:gd name="connsiteX4" fmla="*/ 726018 w 1670795"/>
              <a:gd name="connsiteY4" fmla="*/ 0 h 3496769"/>
              <a:gd name="connsiteX0" fmla="*/ 305116 w 1975911"/>
              <a:gd name="connsiteY0" fmla="*/ 2905169 h 3988189"/>
              <a:gd name="connsiteX1" fmla="*/ 1158414 w 1975911"/>
              <a:gd name="connsiteY1" fmla="*/ 3988189 h 3988189"/>
              <a:gd name="connsiteX2" fmla="*/ 1369535 w 1975911"/>
              <a:gd name="connsiteY2" fmla="*/ 2968572 h 3988189"/>
              <a:gd name="connsiteX3" fmla="*/ 1975911 w 1975911"/>
              <a:gd name="connsiteY3" fmla="*/ 602266 h 3988189"/>
              <a:gd name="connsiteX4" fmla="*/ 0 w 1975911"/>
              <a:gd name="connsiteY4" fmla="*/ 0 h 3988189"/>
              <a:gd name="connsiteX0" fmla="*/ 305116 w 1715324"/>
              <a:gd name="connsiteY0" fmla="*/ 3034071 h 4117091"/>
              <a:gd name="connsiteX1" fmla="*/ 1158414 w 1715324"/>
              <a:gd name="connsiteY1" fmla="*/ 4117091 h 4117091"/>
              <a:gd name="connsiteX2" fmla="*/ 1369535 w 1715324"/>
              <a:gd name="connsiteY2" fmla="*/ 3097474 h 4117091"/>
              <a:gd name="connsiteX3" fmla="*/ 1715324 w 1715324"/>
              <a:gd name="connsiteY3" fmla="*/ 0 h 4117091"/>
              <a:gd name="connsiteX4" fmla="*/ 0 w 1715324"/>
              <a:gd name="connsiteY4" fmla="*/ 128902 h 4117091"/>
              <a:gd name="connsiteX0" fmla="*/ 12252 w 1422460"/>
              <a:gd name="connsiteY0" fmla="*/ 3034071 h 4117091"/>
              <a:gd name="connsiteX1" fmla="*/ 865550 w 1422460"/>
              <a:gd name="connsiteY1" fmla="*/ 4117091 h 4117091"/>
              <a:gd name="connsiteX2" fmla="*/ 1076671 w 1422460"/>
              <a:gd name="connsiteY2" fmla="*/ 3097474 h 4117091"/>
              <a:gd name="connsiteX3" fmla="*/ 1422460 w 1422460"/>
              <a:gd name="connsiteY3" fmla="*/ 0 h 4117091"/>
              <a:gd name="connsiteX4" fmla="*/ 0 w 1422460"/>
              <a:gd name="connsiteY4" fmla="*/ 1055517 h 4117091"/>
              <a:gd name="connsiteX0" fmla="*/ 0 w 1410208"/>
              <a:gd name="connsiteY0" fmla="*/ 3034071 h 4117091"/>
              <a:gd name="connsiteX1" fmla="*/ 853298 w 1410208"/>
              <a:gd name="connsiteY1" fmla="*/ 4117091 h 4117091"/>
              <a:gd name="connsiteX2" fmla="*/ 1064419 w 1410208"/>
              <a:gd name="connsiteY2" fmla="*/ 3097474 h 4117091"/>
              <a:gd name="connsiteX3" fmla="*/ 1410208 w 1410208"/>
              <a:gd name="connsiteY3" fmla="*/ 0 h 4117091"/>
              <a:gd name="connsiteX4" fmla="*/ 22841 w 1410208"/>
              <a:gd name="connsiteY4" fmla="*/ 2256728 h 4117091"/>
              <a:gd name="connsiteX0" fmla="*/ 0 w 1891295"/>
              <a:gd name="connsiteY0" fmla="*/ 2822119 h 3905139"/>
              <a:gd name="connsiteX1" fmla="*/ 853298 w 1891295"/>
              <a:gd name="connsiteY1" fmla="*/ 3905139 h 3905139"/>
              <a:gd name="connsiteX2" fmla="*/ 1064419 w 1891295"/>
              <a:gd name="connsiteY2" fmla="*/ 2885522 h 3905139"/>
              <a:gd name="connsiteX3" fmla="*/ 1891295 w 1891295"/>
              <a:gd name="connsiteY3" fmla="*/ 0 h 3905139"/>
              <a:gd name="connsiteX4" fmla="*/ 22841 w 1891295"/>
              <a:gd name="connsiteY4" fmla="*/ 2044776 h 3905139"/>
              <a:gd name="connsiteX0" fmla="*/ 0 w 1919702"/>
              <a:gd name="connsiteY0" fmla="*/ 3520543 h 4603563"/>
              <a:gd name="connsiteX1" fmla="*/ 853298 w 1919702"/>
              <a:gd name="connsiteY1" fmla="*/ 4603563 h 4603563"/>
              <a:gd name="connsiteX2" fmla="*/ 1064419 w 1919702"/>
              <a:gd name="connsiteY2" fmla="*/ 3583946 h 4603563"/>
              <a:gd name="connsiteX3" fmla="*/ 1919702 w 1919702"/>
              <a:gd name="connsiteY3" fmla="*/ 0 h 4603563"/>
              <a:gd name="connsiteX4" fmla="*/ 22841 w 1919702"/>
              <a:gd name="connsiteY4" fmla="*/ 2743200 h 4603563"/>
              <a:gd name="connsiteX0" fmla="*/ 0 w 1919702"/>
              <a:gd name="connsiteY0" fmla="*/ 3520543 h 4981501"/>
              <a:gd name="connsiteX1" fmla="*/ 556345 w 1919702"/>
              <a:gd name="connsiteY1" fmla="*/ 4981501 h 4981501"/>
              <a:gd name="connsiteX2" fmla="*/ 1064419 w 1919702"/>
              <a:gd name="connsiteY2" fmla="*/ 3583946 h 4981501"/>
              <a:gd name="connsiteX3" fmla="*/ 1919702 w 1919702"/>
              <a:gd name="connsiteY3" fmla="*/ 0 h 4981501"/>
              <a:gd name="connsiteX4" fmla="*/ 22841 w 1919702"/>
              <a:gd name="connsiteY4" fmla="*/ 2743200 h 4981501"/>
              <a:gd name="connsiteX0" fmla="*/ 0 w 2045795"/>
              <a:gd name="connsiteY0" fmla="*/ 3868703 h 4981501"/>
              <a:gd name="connsiteX1" fmla="*/ 682438 w 2045795"/>
              <a:gd name="connsiteY1" fmla="*/ 4981501 h 4981501"/>
              <a:gd name="connsiteX2" fmla="*/ 1190512 w 2045795"/>
              <a:gd name="connsiteY2" fmla="*/ 3583946 h 4981501"/>
              <a:gd name="connsiteX3" fmla="*/ 2045795 w 2045795"/>
              <a:gd name="connsiteY3" fmla="*/ 0 h 4981501"/>
              <a:gd name="connsiteX4" fmla="*/ 148934 w 2045795"/>
              <a:gd name="connsiteY4" fmla="*/ 2743200 h 4981501"/>
              <a:gd name="connsiteX0" fmla="*/ 0 w 2045795"/>
              <a:gd name="connsiteY0" fmla="*/ 3868703 h 4953167"/>
              <a:gd name="connsiteX1" fmla="*/ 716820 w 2045795"/>
              <a:gd name="connsiteY1" fmla="*/ 4953167 h 4953167"/>
              <a:gd name="connsiteX2" fmla="*/ 1190512 w 2045795"/>
              <a:gd name="connsiteY2" fmla="*/ 3583946 h 4953167"/>
              <a:gd name="connsiteX3" fmla="*/ 2045795 w 2045795"/>
              <a:gd name="connsiteY3" fmla="*/ 0 h 4953167"/>
              <a:gd name="connsiteX4" fmla="*/ 148934 w 2045795"/>
              <a:gd name="connsiteY4" fmla="*/ 2743200 h 495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795" h="4953167">
                <a:moveTo>
                  <a:pt x="0" y="3868703"/>
                </a:moveTo>
                <a:lnTo>
                  <a:pt x="716820" y="4953167"/>
                </a:lnTo>
                <a:lnTo>
                  <a:pt x="1190512" y="3583946"/>
                </a:lnTo>
                <a:lnTo>
                  <a:pt x="2045795" y="0"/>
                </a:lnTo>
                <a:lnTo>
                  <a:pt x="148934" y="274320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463F9D0E-AAFE-FF42-B5B5-703F8FE0418F}"/>
              </a:ext>
            </a:extLst>
          </p:cNvPr>
          <p:cNvSpPr/>
          <p:nvPr userDrawn="1"/>
        </p:nvSpPr>
        <p:spPr>
          <a:xfrm rot="11148061">
            <a:off x="-302453" y="-2301638"/>
            <a:ext cx="3775243" cy="3097450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  <a:gd name="connsiteX0" fmla="*/ 3030583 w 3885176"/>
              <a:gd name="connsiteY0" fmla="*/ 0 h 4789714"/>
              <a:gd name="connsiteX1" fmla="*/ 0 w 3885176"/>
              <a:gd name="connsiteY1" fmla="*/ 3762103 h 4789714"/>
              <a:gd name="connsiteX2" fmla="*/ 548640 w 3885176"/>
              <a:gd name="connsiteY2" fmla="*/ 4789714 h 4789714"/>
              <a:gd name="connsiteX3" fmla="*/ 3885176 w 3885176"/>
              <a:gd name="connsiteY3" fmla="*/ 160637 h 4789714"/>
              <a:gd name="connsiteX0" fmla="*/ 3030583 w 3923544"/>
              <a:gd name="connsiteY0" fmla="*/ 0 h 4789714"/>
              <a:gd name="connsiteX1" fmla="*/ 0 w 3923544"/>
              <a:gd name="connsiteY1" fmla="*/ 3762103 h 4789714"/>
              <a:gd name="connsiteX2" fmla="*/ 548640 w 3923544"/>
              <a:gd name="connsiteY2" fmla="*/ 4789714 h 4789714"/>
              <a:gd name="connsiteX3" fmla="*/ 3923544 w 3923544"/>
              <a:gd name="connsiteY3" fmla="*/ 188004 h 4789714"/>
              <a:gd name="connsiteX0" fmla="*/ 3030583 w 3912542"/>
              <a:gd name="connsiteY0" fmla="*/ 0 h 4789714"/>
              <a:gd name="connsiteX1" fmla="*/ 0 w 3912542"/>
              <a:gd name="connsiteY1" fmla="*/ 3762103 h 4789714"/>
              <a:gd name="connsiteX2" fmla="*/ 548640 w 3912542"/>
              <a:gd name="connsiteY2" fmla="*/ 4789714 h 4789714"/>
              <a:gd name="connsiteX3" fmla="*/ 3912542 w 3912542"/>
              <a:gd name="connsiteY3" fmla="*/ 122270 h 4789714"/>
              <a:gd name="connsiteX0" fmla="*/ 3030583 w 3938664"/>
              <a:gd name="connsiteY0" fmla="*/ 0 h 4789714"/>
              <a:gd name="connsiteX1" fmla="*/ 0 w 3938664"/>
              <a:gd name="connsiteY1" fmla="*/ 3762103 h 4789714"/>
              <a:gd name="connsiteX2" fmla="*/ 548640 w 3938664"/>
              <a:gd name="connsiteY2" fmla="*/ 4789714 h 4789714"/>
              <a:gd name="connsiteX3" fmla="*/ 3938664 w 3938664"/>
              <a:gd name="connsiteY3" fmla="*/ 162495 h 4789714"/>
              <a:gd name="connsiteX0" fmla="*/ 2481943 w 3390024"/>
              <a:gd name="connsiteY0" fmla="*/ 0 h 4789714"/>
              <a:gd name="connsiteX1" fmla="*/ 1001028 w 3390024"/>
              <a:gd name="connsiteY1" fmla="*/ 2604518 h 4789714"/>
              <a:gd name="connsiteX2" fmla="*/ 0 w 3390024"/>
              <a:gd name="connsiteY2" fmla="*/ 4789714 h 4789714"/>
              <a:gd name="connsiteX3" fmla="*/ 3390024 w 3390024"/>
              <a:gd name="connsiteY3" fmla="*/ 162495 h 4789714"/>
              <a:gd name="connsiteX0" fmla="*/ 1480915 w 2388996"/>
              <a:gd name="connsiteY0" fmla="*/ 0 h 3694903"/>
              <a:gd name="connsiteX1" fmla="*/ 0 w 2388996"/>
              <a:gd name="connsiteY1" fmla="*/ 2604518 h 3694903"/>
              <a:gd name="connsiteX2" fmla="*/ 1015223 w 2388996"/>
              <a:gd name="connsiteY2" fmla="*/ 3694903 h 3694903"/>
              <a:gd name="connsiteX3" fmla="*/ 2388996 w 2388996"/>
              <a:gd name="connsiteY3" fmla="*/ 162495 h 3694903"/>
              <a:gd name="connsiteX0" fmla="*/ 1517727 w 2388996"/>
              <a:gd name="connsiteY0" fmla="*/ 0 h 3766618"/>
              <a:gd name="connsiteX1" fmla="*/ 0 w 2388996"/>
              <a:gd name="connsiteY1" fmla="*/ 2676233 h 3766618"/>
              <a:gd name="connsiteX2" fmla="*/ 1015223 w 2388996"/>
              <a:gd name="connsiteY2" fmla="*/ 3766618 h 3766618"/>
              <a:gd name="connsiteX3" fmla="*/ 2388996 w 2388996"/>
              <a:gd name="connsiteY3" fmla="*/ 234210 h 3766618"/>
              <a:gd name="connsiteX0" fmla="*/ 1513197 w 2388996"/>
              <a:gd name="connsiteY0" fmla="*/ 0 h 3777017"/>
              <a:gd name="connsiteX1" fmla="*/ 0 w 2388996"/>
              <a:gd name="connsiteY1" fmla="*/ 2686632 h 3777017"/>
              <a:gd name="connsiteX2" fmla="*/ 1015223 w 2388996"/>
              <a:gd name="connsiteY2" fmla="*/ 3777017 h 3777017"/>
              <a:gd name="connsiteX3" fmla="*/ 2388996 w 2388996"/>
              <a:gd name="connsiteY3" fmla="*/ 244609 h 3777017"/>
              <a:gd name="connsiteX0" fmla="*/ 1513197 w 2551022"/>
              <a:gd name="connsiteY0" fmla="*/ 0 h 3598113"/>
              <a:gd name="connsiteX1" fmla="*/ 0 w 2551022"/>
              <a:gd name="connsiteY1" fmla="*/ 2686632 h 3598113"/>
              <a:gd name="connsiteX2" fmla="*/ 2551022 w 2551022"/>
              <a:gd name="connsiteY2" fmla="*/ 3598113 h 3598113"/>
              <a:gd name="connsiteX3" fmla="*/ 2388996 w 2551022"/>
              <a:gd name="connsiteY3" fmla="*/ 244609 h 3598113"/>
              <a:gd name="connsiteX0" fmla="*/ 157108 w 1194933"/>
              <a:gd name="connsiteY0" fmla="*/ 0 h 4235603"/>
              <a:gd name="connsiteX1" fmla="*/ 0 w 1194933"/>
              <a:gd name="connsiteY1" fmla="*/ 4235603 h 4235603"/>
              <a:gd name="connsiteX2" fmla="*/ 1194933 w 1194933"/>
              <a:gd name="connsiteY2" fmla="*/ 3598113 h 4235603"/>
              <a:gd name="connsiteX3" fmla="*/ 1032907 w 1194933"/>
              <a:gd name="connsiteY3" fmla="*/ 244609 h 4235603"/>
              <a:gd name="connsiteX0" fmla="*/ 48814 w 1086639"/>
              <a:gd name="connsiteY0" fmla="*/ 0 h 3811893"/>
              <a:gd name="connsiteX1" fmla="*/ 0 w 1086639"/>
              <a:gd name="connsiteY1" fmla="*/ 3811893 h 3811893"/>
              <a:gd name="connsiteX2" fmla="*/ 1086639 w 1086639"/>
              <a:gd name="connsiteY2" fmla="*/ 3598113 h 3811893"/>
              <a:gd name="connsiteX3" fmla="*/ 924613 w 1086639"/>
              <a:gd name="connsiteY3" fmla="*/ 244609 h 3811893"/>
              <a:gd name="connsiteX0" fmla="*/ 138496 w 1176321"/>
              <a:gd name="connsiteY0" fmla="*/ 0 h 3976471"/>
              <a:gd name="connsiteX1" fmla="*/ 0 w 1176321"/>
              <a:gd name="connsiteY1" fmla="*/ 3976471 h 3976471"/>
              <a:gd name="connsiteX2" fmla="*/ 1176321 w 1176321"/>
              <a:gd name="connsiteY2" fmla="*/ 3598113 h 3976471"/>
              <a:gd name="connsiteX3" fmla="*/ 1014295 w 1176321"/>
              <a:gd name="connsiteY3" fmla="*/ 244609 h 3976471"/>
              <a:gd name="connsiteX0" fmla="*/ 477585 w 1176321"/>
              <a:gd name="connsiteY0" fmla="*/ 396618 h 3731862"/>
              <a:gd name="connsiteX1" fmla="*/ 0 w 1176321"/>
              <a:gd name="connsiteY1" fmla="*/ 3731862 h 3731862"/>
              <a:gd name="connsiteX2" fmla="*/ 1176321 w 1176321"/>
              <a:gd name="connsiteY2" fmla="*/ 3353504 h 3731862"/>
              <a:gd name="connsiteX3" fmla="*/ 1014295 w 1176321"/>
              <a:gd name="connsiteY3" fmla="*/ 0 h 3731862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76321 w 1403735"/>
              <a:gd name="connsiteY2" fmla="*/ 3200399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42051 w 1403735"/>
              <a:gd name="connsiteY2" fmla="*/ 3245211 h 3578757"/>
              <a:gd name="connsiteX3" fmla="*/ 1403735 w 1403735"/>
              <a:gd name="connsiteY3" fmla="*/ 0 h 3578757"/>
              <a:gd name="connsiteX0" fmla="*/ 477585 w 1403735"/>
              <a:gd name="connsiteY0" fmla="*/ 243513 h 3578757"/>
              <a:gd name="connsiteX1" fmla="*/ 0 w 1403735"/>
              <a:gd name="connsiteY1" fmla="*/ 3578757 h 3578757"/>
              <a:gd name="connsiteX2" fmla="*/ 1151052 w 1403735"/>
              <a:gd name="connsiteY2" fmla="*/ 3307035 h 3578757"/>
              <a:gd name="connsiteX3" fmla="*/ 1403735 w 1403735"/>
              <a:gd name="connsiteY3" fmla="*/ 0 h 3578757"/>
              <a:gd name="connsiteX0" fmla="*/ 0 w 5299938"/>
              <a:gd name="connsiteY0" fmla="*/ 0 h 3807290"/>
              <a:gd name="connsiteX1" fmla="*/ 3896203 w 5299938"/>
              <a:gd name="connsiteY1" fmla="*/ 3807290 h 3807290"/>
              <a:gd name="connsiteX2" fmla="*/ 5047255 w 5299938"/>
              <a:gd name="connsiteY2" fmla="*/ 3535568 h 3807290"/>
              <a:gd name="connsiteX3" fmla="*/ 5299938 w 5299938"/>
              <a:gd name="connsiteY3" fmla="*/ 228533 h 3807290"/>
              <a:gd name="connsiteX0" fmla="*/ 0 w 5047255"/>
              <a:gd name="connsiteY0" fmla="*/ 0 h 3807290"/>
              <a:gd name="connsiteX1" fmla="*/ 3896203 w 5047255"/>
              <a:gd name="connsiteY1" fmla="*/ 3807290 h 3807290"/>
              <a:gd name="connsiteX2" fmla="*/ 5047255 w 5047255"/>
              <a:gd name="connsiteY2" fmla="*/ 3535568 h 3807290"/>
              <a:gd name="connsiteX3" fmla="*/ 427071 w 5047255"/>
              <a:gd name="connsiteY3" fmla="*/ 211618 h 3807290"/>
              <a:gd name="connsiteX0" fmla="*/ 0 w 5229333"/>
              <a:gd name="connsiteY0" fmla="*/ 0 h 3807290"/>
              <a:gd name="connsiteX1" fmla="*/ 3896203 w 5229333"/>
              <a:gd name="connsiteY1" fmla="*/ 3807290 h 3807290"/>
              <a:gd name="connsiteX2" fmla="*/ 5229333 w 5229333"/>
              <a:gd name="connsiteY2" fmla="*/ 3353238 h 3807290"/>
              <a:gd name="connsiteX3" fmla="*/ 427071 w 5229333"/>
              <a:gd name="connsiteY3" fmla="*/ 211618 h 3807290"/>
              <a:gd name="connsiteX0" fmla="*/ 0 w 5229333"/>
              <a:gd name="connsiteY0" fmla="*/ 0 h 4402462"/>
              <a:gd name="connsiteX1" fmla="*/ 4462470 w 5229333"/>
              <a:gd name="connsiteY1" fmla="*/ 4402462 h 4402462"/>
              <a:gd name="connsiteX2" fmla="*/ 5229333 w 5229333"/>
              <a:gd name="connsiteY2" fmla="*/ 3353238 h 4402462"/>
              <a:gd name="connsiteX3" fmla="*/ 427071 w 5229333"/>
              <a:gd name="connsiteY3" fmla="*/ 211618 h 4402462"/>
              <a:gd name="connsiteX0" fmla="*/ 0 w 5261487"/>
              <a:gd name="connsiteY0" fmla="*/ 0 h 4402462"/>
              <a:gd name="connsiteX1" fmla="*/ 4462470 w 5261487"/>
              <a:gd name="connsiteY1" fmla="*/ 4402462 h 4402462"/>
              <a:gd name="connsiteX2" fmla="*/ 5261487 w 5261487"/>
              <a:gd name="connsiteY2" fmla="*/ 3578371 h 4402462"/>
              <a:gd name="connsiteX3" fmla="*/ 427071 w 5261487"/>
              <a:gd name="connsiteY3" fmla="*/ 211618 h 4402462"/>
              <a:gd name="connsiteX0" fmla="*/ 0 w 5350016"/>
              <a:gd name="connsiteY0" fmla="*/ 0 h 4402462"/>
              <a:gd name="connsiteX1" fmla="*/ 4462470 w 5350016"/>
              <a:gd name="connsiteY1" fmla="*/ 4402462 h 4402462"/>
              <a:gd name="connsiteX2" fmla="*/ 5350016 w 5350016"/>
              <a:gd name="connsiteY2" fmla="*/ 3439959 h 4402462"/>
              <a:gd name="connsiteX3" fmla="*/ 427071 w 5350016"/>
              <a:gd name="connsiteY3" fmla="*/ 211618 h 4402462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427071 w 5350016"/>
              <a:gd name="connsiteY3" fmla="*/ 211618 h 4416379"/>
              <a:gd name="connsiteX0" fmla="*/ 0 w 5350016"/>
              <a:gd name="connsiteY0" fmla="*/ 0 h 4416379"/>
              <a:gd name="connsiteX1" fmla="*/ 4463807 w 5350016"/>
              <a:gd name="connsiteY1" fmla="*/ 4416379 h 4416379"/>
              <a:gd name="connsiteX2" fmla="*/ 5350016 w 5350016"/>
              <a:gd name="connsiteY2" fmla="*/ 3439959 h 4416379"/>
              <a:gd name="connsiteX3" fmla="*/ 2413717 w 5350016"/>
              <a:gd name="connsiteY3" fmla="*/ 1489386 h 4416379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769750 w 3706049"/>
              <a:gd name="connsiteY3" fmla="*/ 30442 h 2957435"/>
              <a:gd name="connsiteX0" fmla="*/ 0 w 3706049"/>
              <a:gd name="connsiteY0" fmla="*/ 0 h 2957435"/>
              <a:gd name="connsiteX1" fmla="*/ 2819840 w 3706049"/>
              <a:gd name="connsiteY1" fmla="*/ 2957435 h 2957435"/>
              <a:gd name="connsiteX2" fmla="*/ 3706049 w 3706049"/>
              <a:gd name="connsiteY2" fmla="*/ 1981015 h 2957435"/>
              <a:gd name="connsiteX3" fmla="*/ 887452 w 3706049"/>
              <a:gd name="connsiteY3" fmla="*/ 153286 h 2957435"/>
              <a:gd name="connsiteX0" fmla="*/ 0 w 3791908"/>
              <a:gd name="connsiteY0" fmla="*/ 0 h 2824509"/>
              <a:gd name="connsiteX1" fmla="*/ 2905699 w 3791908"/>
              <a:gd name="connsiteY1" fmla="*/ 2824509 h 2824509"/>
              <a:gd name="connsiteX2" fmla="*/ 3791908 w 3791908"/>
              <a:gd name="connsiteY2" fmla="*/ 1848089 h 2824509"/>
              <a:gd name="connsiteX3" fmla="*/ 973311 w 3791908"/>
              <a:gd name="connsiteY3" fmla="*/ 20360 h 2824509"/>
              <a:gd name="connsiteX0" fmla="*/ 0 w 3822739"/>
              <a:gd name="connsiteY0" fmla="*/ 0 h 2883481"/>
              <a:gd name="connsiteX1" fmla="*/ 2936530 w 3822739"/>
              <a:gd name="connsiteY1" fmla="*/ 2883481 h 2883481"/>
              <a:gd name="connsiteX2" fmla="*/ 3822739 w 3822739"/>
              <a:gd name="connsiteY2" fmla="*/ 1907061 h 2883481"/>
              <a:gd name="connsiteX3" fmla="*/ 1004142 w 3822739"/>
              <a:gd name="connsiteY3" fmla="*/ 79332 h 2883481"/>
              <a:gd name="connsiteX0" fmla="*/ 0 w 3822739"/>
              <a:gd name="connsiteY0" fmla="*/ 0 h 2883481"/>
              <a:gd name="connsiteX1" fmla="*/ 2936530 w 3822739"/>
              <a:gd name="connsiteY1" fmla="*/ 2883481 h 2883481"/>
              <a:gd name="connsiteX2" fmla="*/ 3822739 w 3822739"/>
              <a:gd name="connsiteY2" fmla="*/ 1907061 h 2883481"/>
              <a:gd name="connsiteX3" fmla="*/ 838082 w 3822739"/>
              <a:gd name="connsiteY3" fmla="*/ 34101 h 2883481"/>
              <a:gd name="connsiteX0" fmla="*/ 0 w 3807150"/>
              <a:gd name="connsiteY0" fmla="*/ 16538 h 2849380"/>
              <a:gd name="connsiteX1" fmla="*/ 2920941 w 3807150"/>
              <a:gd name="connsiteY1" fmla="*/ 2849380 h 2849380"/>
              <a:gd name="connsiteX2" fmla="*/ 3807150 w 3807150"/>
              <a:gd name="connsiteY2" fmla="*/ 1872960 h 2849380"/>
              <a:gd name="connsiteX3" fmla="*/ 822493 w 3807150"/>
              <a:gd name="connsiteY3" fmla="*/ 0 h 2849380"/>
              <a:gd name="connsiteX0" fmla="*/ 0 w 3805131"/>
              <a:gd name="connsiteY0" fmla="*/ 0 h 2864380"/>
              <a:gd name="connsiteX1" fmla="*/ 2918922 w 3805131"/>
              <a:gd name="connsiteY1" fmla="*/ 2864380 h 2864380"/>
              <a:gd name="connsiteX2" fmla="*/ 3805131 w 3805131"/>
              <a:gd name="connsiteY2" fmla="*/ 1887960 h 2864380"/>
              <a:gd name="connsiteX3" fmla="*/ 820474 w 3805131"/>
              <a:gd name="connsiteY3" fmla="*/ 15000 h 2864380"/>
              <a:gd name="connsiteX0" fmla="*/ 0 w 3770523"/>
              <a:gd name="connsiteY0" fmla="*/ 0 h 2883562"/>
              <a:gd name="connsiteX1" fmla="*/ 2884314 w 3770523"/>
              <a:gd name="connsiteY1" fmla="*/ 2883562 h 2883562"/>
              <a:gd name="connsiteX2" fmla="*/ 3770523 w 3770523"/>
              <a:gd name="connsiteY2" fmla="*/ 1907142 h 2883562"/>
              <a:gd name="connsiteX3" fmla="*/ 785866 w 3770523"/>
              <a:gd name="connsiteY3" fmla="*/ 34182 h 2883562"/>
              <a:gd name="connsiteX0" fmla="*/ 0 w 3729615"/>
              <a:gd name="connsiteY0" fmla="*/ 8662 h 2849380"/>
              <a:gd name="connsiteX1" fmla="*/ 2843406 w 3729615"/>
              <a:gd name="connsiteY1" fmla="*/ 2849380 h 2849380"/>
              <a:gd name="connsiteX2" fmla="*/ 3729615 w 3729615"/>
              <a:gd name="connsiteY2" fmla="*/ 1872960 h 2849380"/>
              <a:gd name="connsiteX3" fmla="*/ 744958 w 3729615"/>
              <a:gd name="connsiteY3" fmla="*/ 0 h 2849380"/>
              <a:gd name="connsiteX0" fmla="*/ 0 w 3741529"/>
              <a:gd name="connsiteY0" fmla="*/ 0 h 2855174"/>
              <a:gd name="connsiteX1" fmla="*/ 2855320 w 3741529"/>
              <a:gd name="connsiteY1" fmla="*/ 2855174 h 2855174"/>
              <a:gd name="connsiteX2" fmla="*/ 3741529 w 3741529"/>
              <a:gd name="connsiteY2" fmla="*/ 1878754 h 2855174"/>
              <a:gd name="connsiteX3" fmla="*/ 756872 w 3741529"/>
              <a:gd name="connsiteY3" fmla="*/ 5794 h 2855174"/>
              <a:gd name="connsiteX0" fmla="*/ 0 w 3775243"/>
              <a:gd name="connsiteY0" fmla="*/ 0 h 3097450"/>
              <a:gd name="connsiteX1" fmla="*/ 2889034 w 3775243"/>
              <a:gd name="connsiteY1" fmla="*/ 3097450 h 3097450"/>
              <a:gd name="connsiteX2" fmla="*/ 3775243 w 3775243"/>
              <a:gd name="connsiteY2" fmla="*/ 2121030 h 3097450"/>
              <a:gd name="connsiteX3" fmla="*/ 790586 w 3775243"/>
              <a:gd name="connsiteY3" fmla="*/ 248070 h 309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5243" h="3097450">
                <a:moveTo>
                  <a:pt x="0" y="0"/>
                </a:moveTo>
                <a:lnTo>
                  <a:pt x="2889034" y="3097450"/>
                </a:lnTo>
                <a:lnTo>
                  <a:pt x="3775243" y="2121030"/>
                </a:lnTo>
                <a:lnTo>
                  <a:pt x="790586" y="248070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C483F4-B625-854C-B865-1B19F701324E}"/>
              </a:ext>
            </a:extLst>
          </p:cNvPr>
          <p:cNvSpPr/>
          <p:nvPr userDrawn="1"/>
        </p:nvSpPr>
        <p:spPr>
          <a:xfrm>
            <a:off x="-508894" y="0"/>
            <a:ext cx="329784" cy="1274164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9C13FAC-2C87-CE41-BFD3-591A07FAE2F3}"/>
              </a:ext>
            </a:extLst>
          </p:cNvPr>
          <p:cNvSpPr/>
          <p:nvPr userDrawn="1"/>
        </p:nvSpPr>
        <p:spPr>
          <a:xfrm>
            <a:off x="-508894" y="1294334"/>
            <a:ext cx="329784" cy="1274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94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28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66F8012-E3A4-BE4F-99EF-52E820C09509}"/>
              </a:ext>
            </a:extLst>
          </p:cNvPr>
          <p:cNvSpPr/>
          <p:nvPr/>
        </p:nvSpPr>
        <p:spPr>
          <a:xfrm rot="1629010">
            <a:off x="7967158" y="5901764"/>
            <a:ext cx="2591270" cy="1143000"/>
          </a:xfrm>
          <a:custGeom>
            <a:avLst/>
            <a:gdLst>
              <a:gd name="connsiteX0" fmla="*/ 0 w 5016500"/>
              <a:gd name="connsiteY0" fmla="*/ 0 h 1143000"/>
              <a:gd name="connsiteX1" fmla="*/ 5016500 w 5016500"/>
              <a:gd name="connsiteY1" fmla="*/ 0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5016500"/>
              <a:gd name="connsiteY0" fmla="*/ 0 h 1143000"/>
              <a:gd name="connsiteX1" fmla="*/ 2091391 w 5016500"/>
              <a:gd name="connsiteY1" fmla="*/ 1669 h 1143000"/>
              <a:gd name="connsiteX2" fmla="*/ 5016500 w 5016500"/>
              <a:gd name="connsiteY2" fmla="*/ 1143000 h 1143000"/>
              <a:gd name="connsiteX3" fmla="*/ 0 w 5016500"/>
              <a:gd name="connsiteY3" fmla="*/ 1143000 h 1143000"/>
              <a:gd name="connsiteX4" fmla="*/ 0 w 5016500"/>
              <a:gd name="connsiteY4" fmla="*/ 0 h 1143000"/>
              <a:gd name="connsiteX0" fmla="*/ 0 w 2591270"/>
              <a:gd name="connsiteY0" fmla="*/ 0 h 1143000"/>
              <a:gd name="connsiteX1" fmla="*/ 2091391 w 2591270"/>
              <a:gd name="connsiteY1" fmla="*/ 1669 h 1143000"/>
              <a:gd name="connsiteX2" fmla="*/ 2591270 w 2591270"/>
              <a:gd name="connsiteY2" fmla="*/ 382094 h 1143000"/>
              <a:gd name="connsiteX3" fmla="*/ 0 w 2591270"/>
              <a:gd name="connsiteY3" fmla="*/ 1143000 h 1143000"/>
              <a:gd name="connsiteX4" fmla="*/ 0 w 259127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1270" h="1143000">
                <a:moveTo>
                  <a:pt x="0" y="0"/>
                </a:moveTo>
                <a:lnTo>
                  <a:pt x="2091391" y="1669"/>
                </a:lnTo>
                <a:lnTo>
                  <a:pt x="2591270" y="382094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F64C6197-DCB3-E64D-924F-AEAB292D8342}"/>
              </a:ext>
            </a:extLst>
          </p:cNvPr>
          <p:cNvSpPr/>
          <p:nvPr/>
        </p:nvSpPr>
        <p:spPr>
          <a:xfrm>
            <a:off x="9717932" y="564204"/>
            <a:ext cx="2568102" cy="2373549"/>
          </a:xfrm>
          <a:custGeom>
            <a:avLst/>
            <a:gdLst>
              <a:gd name="connsiteX0" fmla="*/ 2568102 w 2568102"/>
              <a:gd name="connsiteY0" fmla="*/ 0 h 2373549"/>
              <a:gd name="connsiteX1" fmla="*/ 612842 w 2568102"/>
              <a:gd name="connsiteY1" fmla="*/ 1040860 h 2373549"/>
              <a:gd name="connsiteX2" fmla="*/ 0 w 2568102"/>
              <a:gd name="connsiteY2" fmla="*/ 2373549 h 2373549"/>
              <a:gd name="connsiteX3" fmla="*/ 2538919 w 2568102"/>
              <a:gd name="connsiteY3" fmla="*/ 1031132 h 23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102" h="2373549">
                <a:moveTo>
                  <a:pt x="2568102" y="0"/>
                </a:moveTo>
                <a:lnTo>
                  <a:pt x="612842" y="1040860"/>
                </a:lnTo>
                <a:lnTo>
                  <a:pt x="0" y="2373549"/>
                </a:lnTo>
                <a:lnTo>
                  <a:pt x="2538919" y="1031132"/>
                </a:lnTo>
              </a:path>
            </a:pathLst>
          </a:custGeom>
          <a:solidFill>
            <a:srgbClr val="2C4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xmlns="" id="{27C55CF4-A71B-8245-B353-68463C991023}"/>
              </a:ext>
            </a:extLst>
          </p:cNvPr>
          <p:cNvSpPr/>
          <p:nvPr/>
        </p:nvSpPr>
        <p:spPr>
          <a:xfrm>
            <a:off x="7301416" y="1602858"/>
            <a:ext cx="3030583" cy="4789714"/>
          </a:xfrm>
          <a:custGeom>
            <a:avLst/>
            <a:gdLst>
              <a:gd name="connsiteX0" fmla="*/ 3030583 w 3030583"/>
              <a:gd name="connsiteY0" fmla="*/ 0 h 4789714"/>
              <a:gd name="connsiteX1" fmla="*/ 0 w 3030583"/>
              <a:gd name="connsiteY1" fmla="*/ 3762103 h 4789714"/>
              <a:gd name="connsiteX2" fmla="*/ 548640 w 3030583"/>
              <a:gd name="connsiteY2" fmla="*/ 4789714 h 4789714"/>
              <a:gd name="connsiteX3" fmla="*/ 2429692 w 3030583"/>
              <a:gd name="connsiteY3" fmla="*/ 1332411 h 478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0583" h="4789714">
                <a:moveTo>
                  <a:pt x="3030583" y="0"/>
                </a:moveTo>
                <a:lnTo>
                  <a:pt x="0" y="3762103"/>
                </a:lnTo>
                <a:lnTo>
                  <a:pt x="548640" y="4789714"/>
                </a:lnTo>
                <a:lnTo>
                  <a:pt x="2429692" y="1332411"/>
                </a:lnTo>
              </a:path>
            </a:pathLst>
          </a:cu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еугольник 13">
            <a:extLst>
              <a:ext uri="{FF2B5EF4-FFF2-40B4-BE49-F238E27FC236}">
                <a16:creationId xmlns:a16="http://schemas.microsoft.com/office/drawing/2014/main" xmlns="" id="{FF363139-3292-FC47-A481-FDF9B1DEE5ED}"/>
              </a:ext>
            </a:extLst>
          </p:cNvPr>
          <p:cNvSpPr/>
          <p:nvPr/>
        </p:nvSpPr>
        <p:spPr>
          <a:xfrm rot="21212844">
            <a:off x="10350016" y="6275457"/>
            <a:ext cx="791183" cy="2183392"/>
          </a:xfrm>
          <a:prstGeom prst="triangle">
            <a:avLst>
              <a:gd name="adj" fmla="val 0"/>
            </a:avLst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xmlns="" id="{8BAB4B03-C9B6-6549-87F4-C8FE08B08A38}"/>
              </a:ext>
            </a:extLst>
          </p:cNvPr>
          <p:cNvSpPr/>
          <p:nvPr/>
        </p:nvSpPr>
        <p:spPr>
          <a:xfrm rot="2383339">
            <a:off x="8487754" y="1555935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реугольник 16">
            <a:extLst>
              <a:ext uri="{FF2B5EF4-FFF2-40B4-BE49-F238E27FC236}">
                <a16:creationId xmlns:a16="http://schemas.microsoft.com/office/drawing/2014/main" xmlns="" id="{9879548F-879B-4941-AA6F-421C090A717A}"/>
              </a:ext>
            </a:extLst>
          </p:cNvPr>
          <p:cNvSpPr/>
          <p:nvPr/>
        </p:nvSpPr>
        <p:spPr>
          <a:xfrm rot="21228103">
            <a:off x="10591764" y="6494113"/>
            <a:ext cx="1227704" cy="4933244"/>
          </a:xfrm>
          <a:custGeom>
            <a:avLst/>
            <a:gdLst>
              <a:gd name="connsiteX0" fmla="*/ 0 w 1093154"/>
              <a:gd name="connsiteY0" fmla="*/ 4970981 h 4970981"/>
              <a:gd name="connsiteX1" fmla="*/ 26881 w 1093154"/>
              <a:gd name="connsiteY1" fmla="*/ 0 h 4970981"/>
              <a:gd name="connsiteX2" fmla="*/ 1093154 w 1093154"/>
              <a:gd name="connsiteY2" fmla="*/ 4970981 h 4970981"/>
              <a:gd name="connsiteX3" fmla="*/ 0 w 1093154"/>
              <a:gd name="connsiteY3" fmla="*/ 4970981 h 4970981"/>
              <a:gd name="connsiteX0" fmla="*/ 176203 w 1066273"/>
              <a:gd name="connsiteY0" fmla="*/ 4577328 h 4970981"/>
              <a:gd name="connsiteX1" fmla="*/ 0 w 1066273"/>
              <a:gd name="connsiteY1" fmla="*/ 0 h 4970981"/>
              <a:gd name="connsiteX2" fmla="*/ 1066273 w 1066273"/>
              <a:gd name="connsiteY2" fmla="*/ 4970981 h 4970981"/>
              <a:gd name="connsiteX3" fmla="*/ 176203 w 1066273"/>
              <a:gd name="connsiteY3" fmla="*/ 4577328 h 4970981"/>
              <a:gd name="connsiteX0" fmla="*/ 176203 w 1227704"/>
              <a:gd name="connsiteY0" fmla="*/ 4577328 h 4933244"/>
              <a:gd name="connsiteX1" fmla="*/ 0 w 1227704"/>
              <a:gd name="connsiteY1" fmla="*/ 0 h 4933244"/>
              <a:gd name="connsiteX2" fmla="*/ 1227704 w 1227704"/>
              <a:gd name="connsiteY2" fmla="*/ 4933244 h 4933244"/>
              <a:gd name="connsiteX3" fmla="*/ 176203 w 1227704"/>
              <a:gd name="connsiteY3" fmla="*/ 4577328 h 493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704" h="4933244">
                <a:moveTo>
                  <a:pt x="176203" y="4577328"/>
                </a:moveTo>
                <a:lnTo>
                  <a:pt x="0" y="0"/>
                </a:lnTo>
                <a:lnTo>
                  <a:pt x="1227704" y="4933244"/>
                </a:lnTo>
                <a:lnTo>
                  <a:pt x="176203" y="4577328"/>
                </a:lnTo>
                <a:close/>
              </a:path>
            </a:pathLst>
          </a:custGeom>
          <a:noFill/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ECA840C-1F63-F644-B8DD-C74CD1835F9B}"/>
              </a:ext>
            </a:extLst>
          </p:cNvPr>
          <p:cNvSpPr/>
          <p:nvPr/>
        </p:nvSpPr>
        <p:spPr>
          <a:xfrm>
            <a:off x="270693" y="1157411"/>
            <a:ext cx="163249" cy="593567"/>
          </a:xfrm>
          <a:prstGeom prst="rect">
            <a:avLst/>
          </a:prstGeom>
          <a:solidFill>
            <a:srgbClr val="3E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4C7CF4-FBDF-0C47-9EC1-194CC4224413}"/>
              </a:ext>
            </a:extLst>
          </p:cNvPr>
          <p:cNvSpPr txBox="1"/>
          <p:nvPr/>
        </p:nvSpPr>
        <p:spPr>
          <a:xfrm>
            <a:off x="73709" y="5657458"/>
            <a:ext cx="7540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Bahnschrift" panose="020B0502040204020203" pitchFamily="34" charset="0"/>
              </a:rPr>
              <a:t>Ларионова Виктория Васильевна </a:t>
            </a:r>
            <a:r>
              <a:rPr lang="ru-RU" sz="1600" dirty="0" smtClean="0">
                <a:latin typeface="Bahnschrift" panose="020B0502040204020203" pitchFamily="34" charset="0"/>
              </a:rPr>
              <a:t>– 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Начальник </a:t>
            </a:r>
            <a:r>
              <a:rPr lang="ru-RU" sz="1600" dirty="0">
                <a:latin typeface="Bahnschrift" panose="020B0502040204020203" pitchFamily="34" charset="0"/>
              </a:rPr>
              <a:t>департамента процессного управления </a:t>
            </a:r>
            <a:r>
              <a:rPr lang="ru-RU" sz="1600" dirty="0" smtClean="0">
                <a:latin typeface="Bahnschrift" panose="020B0502040204020203" pitchFamily="34" charset="0"/>
              </a:rPr>
              <a:t>и </a:t>
            </a:r>
            <a:r>
              <a:rPr lang="ru-RU" sz="1600" dirty="0">
                <a:latin typeface="Bahnschrift" panose="020B0502040204020203" pitchFamily="34" charset="0"/>
              </a:rPr>
              <a:t>государственных </a:t>
            </a:r>
            <a:r>
              <a:rPr lang="ru-RU" sz="1600" dirty="0" smtClean="0">
                <a:latin typeface="Bahnschrift" panose="020B0502040204020203" pitchFamily="34" charset="0"/>
              </a:rPr>
              <a:t>услуг</a:t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Комитета </a:t>
            </a:r>
            <a:r>
              <a:rPr lang="ru-RU" sz="1600" dirty="0">
                <a:latin typeface="Bahnschrift" panose="020B0502040204020203" pitchFamily="34" charset="0"/>
              </a:rPr>
              <a:t>экономического развития и инвестиционной деятельности </a:t>
            </a:r>
            <a:r>
              <a:rPr lang="ru-RU" sz="1600" dirty="0" smtClean="0">
                <a:latin typeface="Bahnschrift" panose="020B0502040204020203" pitchFamily="34" charset="0"/>
              </a:rPr>
              <a:t/>
            </a:r>
            <a:br>
              <a:rPr lang="ru-RU" sz="1600" dirty="0" smtClean="0">
                <a:latin typeface="Bahnschrift" panose="020B0502040204020203" pitchFamily="34" charset="0"/>
              </a:rPr>
            </a:br>
            <a:r>
              <a:rPr lang="ru-RU" sz="1600" dirty="0" smtClean="0">
                <a:latin typeface="Bahnschrift" panose="020B0502040204020203" pitchFamily="34" charset="0"/>
              </a:rPr>
              <a:t>Ленинградской </a:t>
            </a:r>
            <a:r>
              <a:rPr lang="ru-RU" sz="1600" dirty="0">
                <a:latin typeface="Bahnschrift" panose="020B0502040204020203" pitchFamily="34" charset="0"/>
              </a:rPr>
              <a:t>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77" y="966148"/>
            <a:ext cx="10577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Доля муниципальных услуг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в электронном виде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8731" y="340670"/>
            <a:ext cx="10748119" cy="900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Подключение к ТОР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ПГС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732" y="1445082"/>
            <a:ext cx="3345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 поселение </a:t>
            </a:r>
            <a:r>
              <a:rPr lang="ru-RU" sz="2000" dirty="0"/>
              <a:t>Ломоносовского </a:t>
            </a:r>
            <a:r>
              <a:rPr lang="ru-RU" sz="2000" dirty="0" smtClean="0"/>
              <a:t>района </a:t>
            </a:r>
            <a:br>
              <a:rPr lang="ru-RU" sz="2000" dirty="0" smtClean="0"/>
            </a:br>
            <a:r>
              <a:rPr lang="ru-RU" sz="2000" u="sng" dirty="0" smtClean="0"/>
              <a:t>не подключено</a:t>
            </a:r>
            <a:r>
              <a:rPr lang="ru-RU" sz="2000" dirty="0" smtClean="0"/>
              <a:t> </a:t>
            </a:r>
            <a:r>
              <a:rPr lang="ru-RU" sz="2000" dirty="0"/>
              <a:t>к ТОР ПГС</a:t>
            </a:r>
            <a:r>
              <a:rPr lang="ru-RU" sz="2000" dirty="0" smtClean="0"/>
              <a:t>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err="1" smtClean="0"/>
              <a:t>Большеижорское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городское поселение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1878" y="1360248"/>
            <a:ext cx="5961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 </a:t>
            </a:r>
            <a:r>
              <a:rPr lang="ru-RU" sz="2000" b="1" dirty="0" smtClean="0"/>
              <a:t>12 </a:t>
            </a:r>
            <a:r>
              <a:rPr lang="ru-RU" sz="2000" b="1" dirty="0"/>
              <a:t>районов </a:t>
            </a:r>
            <a:r>
              <a:rPr lang="ru-RU" sz="2000" b="1" u="sng" dirty="0"/>
              <a:t>не все услуги</a:t>
            </a:r>
            <a:r>
              <a:rPr lang="ru-RU" sz="2000" b="1" dirty="0"/>
              <a:t> подключены к ТОР ПГС. </a:t>
            </a:r>
            <a:r>
              <a:rPr lang="ru-RU" sz="2000" b="1" dirty="0" smtClean="0"/>
              <a:t>Статистика </a:t>
            </a:r>
            <a:r>
              <a:rPr lang="ru-RU" sz="2000" b="1" dirty="0"/>
              <a:t>неподключенных поселений по </a:t>
            </a:r>
            <a:r>
              <a:rPr lang="ru-RU" sz="2000" b="1" dirty="0" smtClean="0"/>
              <a:t>районам:</a:t>
            </a:r>
            <a:endParaRPr lang="ru-RU" sz="2000" b="1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616" y="5173037"/>
            <a:ext cx="2859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Суммарно данные поселения не подключены к </a:t>
            </a:r>
            <a:r>
              <a:rPr lang="ru-RU" dirty="0" smtClean="0"/>
              <a:t>196 муниципальным услугам</a:t>
            </a:r>
            <a:endParaRPr lang="ru-RU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54426737"/>
              </p:ext>
            </p:extLst>
          </p:nvPr>
        </p:nvGraphicFramePr>
        <p:xfrm>
          <a:off x="2828041" y="2205872"/>
          <a:ext cx="9363959" cy="464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2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350" y="304800"/>
            <a:ext cx="10248900" cy="790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Доля муниципальных услуг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в электронном виде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3750"/>
              </p:ext>
            </p:extLst>
          </p:nvPr>
        </p:nvGraphicFramePr>
        <p:xfrm>
          <a:off x="133350" y="2857501"/>
          <a:ext cx="11963400" cy="2499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9869"/>
                <a:gridCol w="5121831"/>
                <a:gridCol w="1037451"/>
                <a:gridCol w="4944249"/>
              </a:tblGrid>
              <a:tr h="457199">
                <a:tc>
                  <a:txBody>
                    <a:bodyPr/>
                    <a:lstStyle/>
                    <a:p>
                      <a:r>
                        <a:rPr lang="ru-RU" b="0" dirty="0" smtClean="0"/>
                        <a:t>28,7%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Зачисление детей в общеобразовательные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13,6%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Прием заявлений, постановка на учет и зачисление детей </a:t>
                      </a:r>
                      <a:b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детские сады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2439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11,4%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Присвоение адреса объекту адресации, изменение </a:t>
                      </a:r>
                      <a:br>
                        <a:rPr lang="ru-RU" sz="1400" b="0" dirty="0" smtClean="0"/>
                      </a:br>
                      <a:r>
                        <a:rPr lang="ru-RU" sz="1400" b="0" dirty="0" smtClean="0"/>
                        <a:t>и аннулирование такого адреса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4,7%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Предварительное согласование предоставления земельного участка, находящегося в муниципальной собственности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908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3,8%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земельного участка, находящегося </a:t>
                      </a:r>
                      <a:b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муниципальной собственности, в собственность, аренду, постоянное, безвозмездное пользование без проведения торгов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3,4%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Утверждение и выдача схемы расположения земельного участка, находящихся в муниципальной собственности, </a:t>
                      </a:r>
                      <a:br>
                        <a:rPr lang="ru-RU" sz="1400" b="0" dirty="0" smtClean="0"/>
                      </a:br>
                      <a:r>
                        <a:rPr lang="ru-RU" sz="1400" b="0" dirty="0" smtClean="0"/>
                        <a:t>на кадастровом плане территории МО</a:t>
                      </a:r>
                    </a:p>
                  </a:txBody>
                  <a:tcPr/>
                </a:tc>
              </a:tr>
              <a:tr h="46908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2,0%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Выдача градостроительного плана земельного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2,4%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Направление уведомления о соответствии параметров объекта ИЖС или садового дома установленным параметрам </a:t>
                      </a:r>
                      <a:br>
                        <a:rPr lang="ru-RU" sz="1400" b="0" dirty="0" smtClean="0"/>
                      </a:br>
                      <a:r>
                        <a:rPr lang="ru-RU" sz="1400" b="0" dirty="0" smtClean="0"/>
                        <a:t>и допустимости размещения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808" y="1865990"/>
            <a:ext cx="7485117" cy="6771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dirty="0" smtClean="0">
                <a:latin typeface="Bahnschrift" panose="020B0502040204020203" pitchFamily="34" charset="0"/>
              </a:rPr>
              <a:t>Заявления по следующим муниципальным услугам составляют </a:t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sz="2000" b="1" dirty="0" smtClean="0">
                <a:latin typeface="Bahnschrift" panose="020B0502040204020203" pitchFamily="34" charset="0"/>
              </a:rPr>
              <a:t>70%</a:t>
            </a:r>
            <a:r>
              <a:rPr lang="ru-RU" b="1" dirty="0" smtClean="0">
                <a:latin typeface="Bahnschrift" panose="020B0502040204020203" pitchFamily="34" charset="0"/>
              </a:rPr>
              <a:t> от всех заявлений:</a:t>
            </a:r>
          </a:p>
        </p:txBody>
      </p:sp>
    </p:spTree>
    <p:extLst>
      <p:ext uri="{BB962C8B-B14F-4D97-AF65-F5344CB8AC3E}">
        <p14:creationId xmlns:p14="http://schemas.microsoft.com/office/powerpoint/2010/main" val="292029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3350" y="304800"/>
            <a:ext cx="10248900" cy="790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Доля муниципальных услуг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в электронном виде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88913"/>
              </p:ext>
            </p:extLst>
          </p:nvPr>
        </p:nvGraphicFramePr>
        <p:xfrm>
          <a:off x="133350" y="1590680"/>
          <a:ext cx="10248900" cy="455530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317590"/>
                <a:gridCol w="995706"/>
                <a:gridCol w="909870"/>
                <a:gridCol w="1098710"/>
                <a:gridCol w="914161"/>
                <a:gridCol w="862658"/>
                <a:gridCol w="1120168"/>
                <a:gridCol w="858366"/>
                <a:gridCol w="1171671"/>
              </a:tblGrid>
              <a:tr h="239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24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58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52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26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МР 27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Бокситогорский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52,3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89,1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Волосовский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85,4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63,5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Волховский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75,8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47,0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Всеволожский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57,5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55,6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Выборгский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58,5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53,9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Гатчинский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44,0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80,8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Кингисеппский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74,1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54,1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Киришский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71,4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46,7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51,9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Кировский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78,9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61,8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97,4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Лодейнопольский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Ломоносовский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66,3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47,5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46,5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53,8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Лужский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Подпорожский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20,8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Приозерский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41,7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41,3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46,7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42,6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Сланцевский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41,3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Сосновоборский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41,9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46,3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74,7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64,2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Тихвинский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55,6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57,8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Тосненский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19,1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46,8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17,4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4,2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55,2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350" y="6276142"/>
            <a:ext cx="10534650" cy="36933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b="1" dirty="0" smtClean="0">
                <a:latin typeface="Bahnschrift" panose="020B0502040204020203" pitchFamily="34" charset="0"/>
              </a:rPr>
              <a:t>KPI </a:t>
            </a:r>
            <a:r>
              <a:rPr lang="ru-RU" b="1" dirty="0" smtClean="0">
                <a:latin typeface="Bahnschrift" panose="020B0502040204020203" pitchFamily="34" charset="0"/>
              </a:rPr>
              <a:t>– 40% в 2023 году, 50%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159869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дзаголовок 2">
            <a:extLst>
              <a:ext uri="{FF2B5EF4-FFF2-40B4-BE49-F238E27FC236}">
                <a16:creationId xmlns="" xmlns:a16="http://schemas.microsoft.com/office/drawing/2014/main" id="{446BFCCA-C800-4F0B-B8AF-83888F194C86}"/>
              </a:ext>
            </a:extLst>
          </p:cNvPr>
          <p:cNvSpPr txBox="1">
            <a:spLocks/>
          </p:cNvSpPr>
          <p:nvPr/>
        </p:nvSpPr>
        <p:spPr>
          <a:xfrm>
            <a:off x="990599" y="4713117"/>
            <a:ext cx="4565651" cy="17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Bahnschrift" panose="020B0502040204020203" pitchFamily="34" charset="0"/>
              </a:rPr>
              <a:t>Косарева Юлия Викторовна - заместитель председателя Комитета экономического развития и инвестиционной деятельности Ленинградской области</a:t>
            </a:r>
          </a:p>
          <a:p>
            <a:pPr algn="just"/>
            <a:r>
              <a:rPr lang="ru-RU" sz="1600" dirty="0" smtClean="0"/>
              <a:t>Тел. 8 (812) 539-4150 </a:t>
            </a:r>
          </a:p>
          <a:p>
            <a:pPr algn="just"/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 smtClean="0"/>
              <a:t>uyv_kosareva@lenreg.ru</a:t>
            </a:r>
            <a:endParaRPr lang="ru-RU" sz="1600" dirty="0">
              <a:latin typeface="Bahnschrift" panose="020B0502040204020203" pitchFamily="34" charset="0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="" xmlns:a16="http://schemas.microsoft.com/office/drawing/2014/main" id="{446BFCCA-C800-4F0B-B8AF-83888F194C86}"/>
              </a:ext>
            </a:extLst>
          </p:cNvPr>
          <p:cNvSpPr txBox="1">
            <a:spLocks/>
          </p:cNvSpPr>
          <p:nvPr/>
        </p:nvSpPr>
        <p:spPr>
          <a:xfrm>
            <a:off x="5994398" y="4703867"/>
            <a:ext cx="4565651" cy="17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latin typeface="Bahnschrift" panose="020B0502040204020203" pitchFamily="34" charset="0"/>
              </a:rPr>
              <a:t>Ларионова Виктория Васильевна – начальник Департамента процессного управления и государственных услуг Комитета</a:t>
            </a:r>
          </a:p>
          <a:p>
            <a:pPr algn="just"/>
            <a:r>
              <a:rPr lang="ru-RU" sz="1600" dirty="0" smtClean="0"/>
              <a:t>Тел. 8 (812) 539-5004</a:t>
            </a:r>
          </a:p>
          <a:p>
            <a:pPr algn="just"/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/>
              <a:t>vv_larionova@lenreg.ru</a:t>
            </a:r>
            <a:endParaRPr lang="ru-RU" sz="1600" dirty="0">
              <a:latin typeface="Bahnschrift" panose="020B0502040204020203" pitchFamily="34" charset="0"/>
            </a:endParaRP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446BFCCA-C800-4F0B-B8AF-83888F194C86}"/>
              </a:ext>
            </a:extLst>
          </p:cNvPr>
          <p:cNvSpPr txBox="1">
            <a:spLocks/>
          </p:cNvSpPr>
          <p:nvPr/>
        </p:nvSpPr>
        <p:spPr>
          <a:xfrm>
            <a:off x="4196185" y="4062942"/>
            <a:ext cx="3182198" cy="361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Bahnschrift" panose="020B0502040204020203" pitchFamily="34" charset="0"/>
              </a:rPr>
              <a:t>Контакты для вопросов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41" y="4451442"/>
            <a:ext cx="32410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18519" y="227684"/>
            <a:ext cx="11730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Доля муниципальных услуг </a:t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</a:b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в электронном виде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14275</TotalTime>
  <Words>378</Words>
  <Application>Microsoft Office PowerPoint</Application>
  <PresentationFormat>Произвольный</PresentationFormat>
  <Paragraphs>207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Wingdings</vt:lpstr>
      <vt:lpstr>Calibri</vt:lpstr>
      <vt:lpstr>Bahnschrift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Эдуардовна Красноперова</dc:creator>
  <cp:lastModifiedBy>Николай Николаевич Андреев</cp:lastModifiedBy>
  <cp:revision>319</cp:revision>
  <cp:lastPrinted>2023-04-17T11:28:44Z</cp:lastPrinted>
  <dcterms:created xsi:type="dcterms:W3CDTF">2020-05-14T12:27:36Z</dcterms:created>
  <dcterms:modified xsi:type="dcterms:W3CDTF">2023-12-07T13:20:54Z</dcterms:modified>
</cp:coreProperties>
</file>