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850" r:id="rId3"/>
    <p:sldId id="853" r:id="rId4"/>
    <p:sldId id="851" r:id="rId5"/>
    <p:sldId id="848" r:id="rId6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483" userDrawn="1">
          <p15:clr>
            <a:srgbClr val="A4A3A4"/>
          </p15:clr>
        </p15:guide>
        <p15:guide id="7" orient="horz" pos="3770" userDrawn="1">
          <p15:clr>
            <a:srgbClr val="A4A3A4"/>
          </p15:clr>
        </p15:guide>
        <p15:guide id="9" pos="5042" userDrawn="1">
          <p15:clr>
            <a:srgbClr val="A4A3A4"/>
          </p15:clr>
        </p15:guide>
        <p15:guide id="11" orient="horz" pos="3271" userDrawn="1">
          <p15:clr>
            <a:srgbClr val="A4A3A4"/>
          </p15:clr>
        </p15:guide>
        <p15:guide id="13" orient="horz" pos="431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AA9E"/>
    <a:srgbClr val="394BAF"/>
    <a:srgbClr val="9DD0FF"/>
    <a:srgbClr val="407BB1"/>
    <a:srgbClr val="FFC000"/>
    <a:srgbClr val="8C4F8F"/>
    <a:srgbClr val="000000"/>
    <a:srgbClr val="0AA799"/>
    <a:srgbClr val="656EB1"/>
    <a:srgbClr val="704F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82" autoAdjust="0"/>
    <p:restoredTop sz="95256" autoAdjust="0"/>
  </p:normalViewPr>
  <p:slideViewPr>
    <p:cSldViewPr snapToGrid="0">
      <p:cViewPr>
        <p:scale>
          <a:sx n="90" d="100"/>
          <a:sy n="90" d="100"/>
        </p:scale>
        <p:origin x="-1560" y="-690"/>
      </p:cViewPr>
      <p:guideLst>
        <p:guide orient="horz" pos="3770"/>
        <p:guide orient="horz" pos="3271"/>
        <p:guide orient="horz" pos="4315"/>
        <p:guide pos="483"/>
        <p:guide pos="504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1" d="100"/>
          <a:sy n="61" d="100"/>
        </p:scale>
        <p:origin x="-3402" y="-96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DAF18A-1E20-4652-8CAF-2FC93584F148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BA9B44-E753-49D5-AD80-4669F05F83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15772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6CF7DE-49B9-49E7-A6DF-A483D6B1F2B3}" type="datetimeFigureOut">
              <a:rPr lang="ru-RU" smtClean="0"/>
              <a:t>11.03.2024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981EC7-F2F8-423F-9DA1-F1FBC7BDF1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7300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8" name="Google Shape;258;p4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59" name="Google Shape;259;p4:notes"/>
          <p:cNvSpPr txBox="1">
            <a:spLocks noGrp="1"/>
          </p:cNvSpPr>
          <p:nvPr>
            <p:ph type="sldNum" idx="12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2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11003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8" name="Google Shape;258;p4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59" name="Google Shape;259;p4:notes"/>
          <p:cNvSpPr txBox="1">
            <a:spLocks noGrp="1"/>
          </p:cNvSpPr>
          <p:nvPr>
            <p:ph type="sldNum" idx="12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3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83997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8" name="Google Shape;258;p4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59" name="Google Shape;259;p4:notes"/>
          <p:cNvSpPr txBox="1">
            <a:spLocks noGrp="1"/>
          </p:cNvSpPr>
          <p:nvPr>
            <p:ph type="sldNum" idx="12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4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4575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jpe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6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99357" y="4636181"/>
            <a:ext cx="5203371" cy="357640"/>
          </a:xfrm>
        </p:spPr>
        <p:txBody>
          <a:bodyPr>
            <a:no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299357" y="5151664"/>
            <a:ext cx="5203371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Текст 10"/>
          <p:cNvSpPr>
            <a:spLocks noGrp="1"/>
          </p:cNvSpPr>
          <p:nvPr>
            <p:ph type="body" sz="quarter" idx="11" hasCustomPrompt="1"/>
          </p:nvPr>
        </p:nvSpPr>
        <p:spPr>
          <a:xfrm>
            <a:off x="299357" y="5293859"/>
            <a:ext cx="5203371" cy="315006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Фамилия Имя</a:t>
            </a:r>
          </a:p>
        </p:txBody>
      </p:sp>
      <p:sp>
        <p:nvSpPr>
          <p:cNvPr id="9" name="Текст 13"/>
          <p:cNvSpPr>
            <a:spLocks noGrp="1"/>
          </p:cNvSpPr>
          <p:nvPr>
            <p:ph type="body" sz="quarter" idx="12" hasCustomPrompt="1"/>
          </p:nvPr>
        </p:nvSpPr>
        <p:spPr>
          <a:xfrm>
            <a:off x="299357" y="5621110"/>
            <a:ext cx="5203371" cy="287793"/>
          </a:xfrm>
        </p:spPr>
        <p:txBody>
          <a:bodyPr>
            <a:noAutofit/>
          </a:bodyPr>
          <a:lstStyle>
            <a:lvl1pPr marL="0" indent="0">
              <a:buFontTx/>
              <a:buNone/>
              <a:defRPr lang="ru-RU" sz="1800" b="0" kern="1200" baseline="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4825" y="367894"/>
            <a:ext cx="2515091" cy="1527581"/>
          </a:xfrm>
          <a:prstGeom prst="rect">
            <a:avLst/>
          </a:prstGeom>
        </p:spPr>
      </p:pic>
      <p:sp>
        <p:nvSpPr>
          <p:cNvPr id="11" name="Заголовок 1"/>
          <p:cNvSpPr txBox="1">
            <a:spLocks/>
          </p:cNvSpPr>
          <p:nvPr userDrawn="1"/>
        </p:nvSpPr>
        <p:spPr>
          <a:xfrm>
            <a:off x="299356" y="4024992"/>
            <a:ext cx="5203371" cy="5381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032546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356" y="0"/>
            <a:ext cx="48757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79450" y="349251"/>
            <a:ext cx="10515600" cy="311150"/>
          </a:xfrm>
        </p:spPr>
        <p:txBody>
          <a:bodyPr>
            <a:noAutofit/>
          </a:bodyPr>
          <a:lstStyle>
            <a:lvl1pPr>
              <a:defRPr sz="2000" b="1">
                <a:solidFill>
                  <a:srgbClr val="2843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-15737" y="6408964"/>
            <a:ext cx="579369" cy="369661"/>
          </a:xfrm>
          <a:prstGeom prst="rect">
            <a:avLst/>
          </a:prstGeom>
        </p:spPr>
        <p:txBody>
          <a:bodyPr/>
          <a:lstStyle>
            <a:lvl1pPr algn="r">
              <a:defRPr lang="ru-RU" sz="1400" b="1" kern="120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fld id="{9B9CCCD4-DA96-4665-927C-3A8C133F2A5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3" hasCustomPrompt="1"/>
          </p:nvPr>
        </p:nvSpPr>
        <p:spPr>
          <a:xfrm>
            <a:off x="679450" y="660401"/>
            <a:ext cx="6396038" cy="374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lang="ru-RU" sz="1800" b="1" kern="1200" dirty="0">
                <a:solidFill>
                  <a:srgbClr val="28437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473216" y="0"/>
            <a:ext cx="83928" cy="1183821"/>
          </a:xfrm>
          <a:prstGeom prst="rect">
            <a:avLst/>
          </a:prstGeom>
          <a:solidFill>
            <a:srgbClr val="E8A7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2107479" y="0"/>
            <a:ext cx="83928" cy="6858000"/>
          </a:xfrm>
          <a:prstGeom prst="rect">
            <a:avLst/>
          </a:prstGeom>
          <a:solidFill>
            <a:srgbClr val="804E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4" hasCustomPrompt="1"/>
          </p:nvPr>
        </p:nvSpPr>
        <p:spPr>
          <a:xfrm>
            <a:off x="10398178" y="6492875"/>
            <a:ext cx="1625373" cy="28575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lang="ru-RU" sz="1200" b="1" kern="1200" dirty="0" smtClean="0">
                <a:solidFill>
                  <a:srgbClr val="804E7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>
              <a:defRPr lang="ru-RU" sz="16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2pPr>
            <a:lvl3pPr>
              <a:defRPr lang="ru-RU" sz="16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3pPr>
            <a:lvl4pPr>
              <a:defRPr lang="ru-RU" sz="16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4pPr>
            <a:lvl5pPr>
              <a:defRPr lang="ru-RU" sz="16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#lenoblinvest</a:t>
            </a:r>
            <a:endParaRPr lang="ru-RU" dirty="0"/>
          </a:p>
        </p:txBody>
      </p:sp>
      <p:sp>
        <p:nvSpPr>
          <p:cNvPr id="13" name="Текст 15"/>
          <p:cNvSpPr>
            <a:spLocks noGrp="1"/>
          </p:cNvSpPr>
          <p:nvPr>
            <p:ph type="body" sz="quarter" idx="15"/>
          </p:nvPr>
        </p:nvSpPr>
        <p:spPr>
          <a:xfrm>
            <a:off x="679450" y="1363663"/>
            <a:ext cx="6396038" cy="37533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600" b="0" kern="12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lang="ru-RU" sz="1400" b="0" kern="12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lang="ru-RU" sz="1200" b="0" kern="12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lang="ru-RU" sz="1800" b="0" kern="1200" dirty="0" smtClean="0">
                <a:solidFill>
                  <a:srgbClr val="28437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lang="ru-RU" sz="1800" b="0" kern="1200" dirty="0">
                <a:solidFill>
                  <a:srgbClr val="28437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15" name="Текст 4"/>
          <p:cNvSpPr>
            <a:spLocks noGrp="1"/>
          </p:cNvSpPr>
          <p:nvPr>
            <p:ph type="body" sz="quarter" idx="16"/>
          </p:nvPr>
        </p:nvSpPr>
        <p:spPr>
          <a:xfrm>
            <a:off x="679450" y="1838098"/>
            <a:ext cx="6396038" cy="358775"/>
          </a:xfrm>
        </p:spPr>
        <p:txBody>
          <a:bodyPr>
            <a:noAutofit/>
          </a:bodyPr>
          <a:lstStyle>
            <a:lvl1pPr marL="0" indent="0">
              <a:buFontTx/>
              <a:buNone/>
              <a:defRPr lang="ru-RU" sz="1400" b="0" kern="12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>
              <a:defRPr lang="ru-RU" sz="1600" b="0" kern="12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2pPr>
            <a:lvl3pPr>
              <a:defRPr lang="ru-RU" sz="1600" b="0" kern="12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3pPr>
            <a:lvl4pPr>
              <a:defRPr lang="ru-RU" sz="1600" b="0" kern="12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4pPr>
            <a:lvl5pPr>
              <a:defRPr lang="ru-RU" sz="1600" b="0" kern="12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4068952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356" y="0"/>
            <a:ext cx="48757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79450" y="349251"/>
            <a:ext cx="10515600" cy="311150"/>
          </a:xfrm>
        </p:spPr>
        <p:txBody>
          <a:bodyPr>
            <a:noAutofit/>
          </a:bodyPr>
          <a:lstStyle>
            <a:lvl1pPr>
              <a:defRPr sz="2000" b="1">
                <a:solidFill>
                  <a:srgbClr val="2843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-15737" y="6408964"/>
            <a:ext cx="579369" cy="369661"/>
          </a:xfrm>
          <a:prstGeom prst="rect">
            <a:avLst/>
          </a:prstGeom>
        </p:spPr>
        <p:txBody>
          <a:bodyPr/>
          <a:lstStyle>
            <a:lvl1pPr algn="r">
              <a:defRPr lang="ru-RU" sz="1400" b="1" kern="120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fld id="{9B9CCCD4-DA96-4665-927C-3A8C133F2A5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3" hasCustomPrompt="1"/>
          </p:nvPr>
        </p:nvSpPr>
        <p:spPr>
          <a:xfrm>
            <a:off x="679450" y="660401"/>
            <a:ext cx="6396038" cy="374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lang="ru-RU" sz="1800" b="1" kern="1200" dirty="0">
                <a:solidFill>
                  <a:srgbClr val="28437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473216" y="0"/>
            <a:ext cx="83928" cy="1183821"/>
          </a:xfrm>
          <a:prstGeom prst="rect">
            <a:avLst/>
          </a:prstGeom>
          <a:solidFill>
            <a:srgbClr val="E8A7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2107479" y="0"/>
            <a:ext cx="83928" cy="6858000"/>
          </a:xfrm>
          <a:prstGeom prst="rect">
            <a:avLst/>
          </a:prstGeom>
          <a:solidFill>
            <a:srgbClr val="666E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4" hasCustomPrompt="1"/>
          </p:nvPr>
        </p:nvSpPr>
        <p:spPr>
          <a:xfrm>
            <a:off x="10398178" y="6492875"/>
            <a:ext cx="1625373" cy="28575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lang="ru-RU" sz="1200" b="1" kern="1200" dirty="0" smtClean="0">
                <a:solidFill>
                  <a:srgbClr val="666E9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>
              <a:defRPr lang="ru-RU" sz="16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2pPr>
            <a:lvl3pPr>
              <a:defRPr lang="ru-RU" sz="16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3pPr>
            <a:lvl4pPr>
              <a:defRPr lang="ru-RU" sz="16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4pPr>
            <a:lvl5pPr>
              <a:defRPr lang="ru-RU" sz="16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#lenoblinvest</a:t>
            </a:r>
            <a:endParaRPr lang="ru-RU" dirty="0"/>
          </a:p>
        </p:txBody>
      </p:sp>
      <p:sp>
        <p:nvSpPr>
          <p:cNvPr id="13" name="Текст 15"/>
          <p:cNvSpPr>
            <a:spLocks noGrp="1"/>
          </p:cNvSpPr>
          <p:nvPr>
            <p:ph type="body" sz="quarter" idx="15"/>
          </p:nvPr>
        </p:nvSpPr>
        <p:spPr>
          <a:xfrm>
            <a:off x="679450" y="1363663"/>
            <a:ext cx="6396038" cy="37533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600" b="0" kern="12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lang="ru-RU" sz="1400" b="0" kern="12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lang="ru-RU" sz="1200" b="0" kern="12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lang="ru-RU" sz="1800" b="0" kern="1200" dirty="0" smtClean="0">
                <a:solidFill>
                  <a:srgbClr val="28437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lang="ru-RU" sz="1800" b="0" kern="1200" dirty="0">
                <a:solidFill>
                  <a:srgbClr val="28437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15" name="Текст 4"/>
          <p:cNvSpPr>
            <a:spLocks noGrp="1"/>
          </p:cNvSpPr>
          <p:nvPr>
            <p:ph type="body" sz="quarter" idx="16"/>
          </p:nvPr>
        </p:nvSpPr>
        <p:spPr>
          <a:xfrm>
            <a:off x="679450" y="1838098"/>
            <a:ext cx="6396038" cy="358775"/>
          </a:xfrm>
        </p:spPr>
        <p:txBody>
          <a:bodyPr>
            <a:noAutofit/>
          </a:bodyPr>
          <a:lstStyle>
            <a:lvl1pPr marL="0" indent="0">
              <a:buFontTx/>
              <a:buNone/>
              <a:defRPr lang="ru-RU" sz="1400" b="0" kern="12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>
              <a:defRPr lang="ru-RU" sz="1600" b="0" kern="12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2pPr>
            <a:lvl3pPr>
              <a:defRPr lang="ru-RU" sz="1600" b="0" kern="12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3pPr>
            <a:lvl4pPr>
              <a:defRPr lang="ru-RU" sz="1600" b="0" kern="12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4pPr>
            <a:lvl5pPr>
              <a:defRPr lang="ru-RU" sz="1600" b="0" kern="12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9618533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79450" y="349251"/>
            <a:ext cx="10515600" cy="311150"/>
          </a:xfrm>
        </p:spPr>
        <p:txBody>
          <a:bodyPr>
            <a:noAutofit/>
          </a:bodyPr>
          <a:lstStyle>
            <a:lvl1pPr>
              <a:defRPr sz="2000" b="1">
                <a:solidFill>
                  <a:srgbClr val="2843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-15737" y="6408964"/>
            <a:ext cx="579369" cy="369661"/>
          </a:xfrm>
          <a:prstGeom prst="rect">
            <a:avLst/>
          </a:prstGeom>
        </p:spPr>
        <p:txBody>
          <a:bodyPr/>
          <a:lstStyle>
            <a:lvl1pPr algn="r">
              <a:defRPr lang="ru-RU" sz="1400" b="1" kern="1200" smtClean="0">
                <a:solidFill>
                  <a:srgbClr val="03938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fld id="{9B9CCCD4-DA96-4665-927C-3A8C133F2A5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3" hasCustomPrompt="1"/>
          </p:nvPr>
        </p:nvSpPr>
        <p:spPr>
          <a:xfrm>
            <a:off x="679450" y="660401"/>
            <a:ext cx="6396038" cy="374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lang="ru-RU" sz="1800" b="1" kern="1200" dirty="0">
                <a:solidFill>
                  <a:srgbClr val="28437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473216" y="0"/>
            <a:ext cx="83928" cy="1183821"/>
          </a:xfrm>
          <a:prstGeom prst="rect">
            <a:avLst/>
          </a:prstGeom>
          <a:solidFill>
            <a:srgbClr val="E8A7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2107479" y="0"/>
            <a:ext cx="83928" cy="6858000"/>
          </a:xfrm>
          <a:prstGeom prst="rect">
            <a:avLst/>
          </a:prstGeom>
          <a:solidFill>
            <a:srgbClr val="0393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39384"/>
              </a:solidFill>
            </a:endParaRP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4" hasCustomPrompt="1"/>
          </p:nvPr>
        </p:nvSpPr>
        <p:spPr>
          <a:xfrm>
            <a:off x="10398178" y="6492875"/>
            <a:ext cx="1625373" cy="28575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lang="ru-RU" sz="1200" b="1" kern="1200" dirty="0" smtClean="0">
                <a:solidFill>
                  <a:srgbClr val="03938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>
              <a:defRPr lang="ru-RU" sz="16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2pPr>
            <a:lvl3pPr>
              <a:defRPr lang="ru-RU" sz="16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3pPr>
            <a:lvl4pPr>
              <a:defRPr lang="ru-RU" sz="16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4pPr>
            <a:lvl5pPr>
              <a:defRPr lang="ru-RU" sz="16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#lenoblinvest</a:t>
            </a:r>
            <a:endParaRPr lang="ru-RU" dirty="0"/>
          </a:p>
        </p:txBody>
      </p:sp>
      <p:sp>
        <p:nvSpPr>
          <p:cNvPr id="13" name="Текст 15"/>
          <p:cNvSpPr>
            <a:spLocks noGrp="1"/>
          </p:cNvSpPr>
          <p:nvPr>
            <p:ph type="body" sz="quarter" idx="15"/>
          </p:nvPr>
        </p:nvSpPr>
        <p:spPr>
          <a:xfrm>
            <a:off x="679450" y="1363663"/>
            <a:ext cx="6396038" cy="37533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600" b="0" kern="12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lang="ru-RU" sz="1400" b="0" kern="12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lang="ru-RU" sz="1200" b="0" kern="12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lang="ru-RU" sz="1800" b="0" kern="1200" dirty="0" smtClean="0">
                <a:solidFill>
                  <a:srgbClr val="28437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lang="ru-RU" sz="1800" b="0" kern="1200" dirty="0">
                <a:solidFill>
                  <a:srgbClr val="28437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15" name="Текст 4"/>
          <p:cNvSpPr>
            <a:spLocks noGrp="1"/>
          </p:cNvSpPr>
          <p:nvPr>
            <p:ph type="body" sz="quarter" idx="16"/>
          </p:nvPr>
        </p:nvSpPr>
        <p:spPr>
          <a:xfrm>
            <a:off x="679450" y="1838098"/>
            <a:ext cx="6396038" cy="358775"/>
          </a:xfrm>
        </p:spPr>
        <p:txBody>
          <a:bodyPr>
            <a:noAutofit/>
          </a:bodyPr>
          <a:lstStyle>
            <a:lvl1pPr marL="0" indent="0">
              <a:buFontTx/>
              <a:buNone/>
              <a:defRPr lang="ru-RU" sz="1400" b="0" kern="12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>
              <a:defRPr lang="ru-RU" sz="1600" b="0" kern="12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2pPr>
            <a:lvl3pPr>
              <a:defRPr lang="ru-RU" sz="1600" b="0" kern="12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3pPr>
            <a:lvl4pPr>
              <a:defRPr lang="ru-RU" sz="1600" b="0" kern="12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4pPr>
            <a:lvl5pPr>
              <a:defRPr lang="ru-RU" sz="1600" b="0" kern="12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6704466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23264" y="2294164"/>
            <a:ext cx="5668144" cy="456383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79450" y="349251"/>
            <a:ext cx="10515600" cy="311150"/>
          </a:xfrm>
        </p:spPr>
        <p:txBody>
          <a:bodyPr>
            <a:noAutofit/>
          </a:bodyPr>
          <a:lstStyle>
            <a:lvl1pPr>
              <a:defRPr sz="2000" b="1">
                <a:solidFill>
                  <a:srgbClr val="2843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-15737" y="6408964"/>
            <a:ext cx="579369" cy="369661"/>
          </a:xfrm>
          <a:prstGeom prst="rect">
            <a:avLst/>
          </a:prstGeom>
        </p:spPr>
        <p:txBody>
          <a:bodyPr/>
          <a:lstStyle>
            <a:lvl1pPr algn="r">
              <a:defRPr lang="ru-RU" sz="1400" b="1" kern="1200" smtClean="0">
                <a:solidFill>
                  <a:srgbClr val="03938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fld id="{9B9CCCD4-DA96-4665-927C-3A8C133F2A5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3" hasCustomPrompt="1"/>
          </p:nvPr>
        </p:nvSpPr>
        <p:spPr>
          <a:xfrm>
            <a:off x="679450" y="660401"/>
            <a:ext cx="6396038" cy="374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lang="ru-RU" sz="1800" b="1" kern="1200" dirty="0">
                <a:solidFill>
                  <a:srgbClr val="28437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473216" y="0"/>
            <a:ext cx="83928" cy="1183821"/>
          </a:xfrm>
          <a:prstGeom prst="rect">
            <a:avLst/>
          </a:prstGeom>
          <a:solidFill>
            <a:srgbClr val="E8A7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2107480" y="0"/>
            <a:ext cx="84520" cy="6858000"/>
          </a:xfrm>
          <a:prstGeom prst="rect">
            <a:avLst/>
          </a:prstGeom>
          <a:solidFill>
            <a:srgbClr val="0393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39384"/>
              </a:solidFill>
            </a:endParaRP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4" hasCustomPrompt="1"/>
          </p:nvPr>
        </p:nvSpPr>
        <p:spPr>
          <a:xfrm>
            <a:off x="10398178" y="6492875"/>
            <a:ext cx="1625373" cy="28575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lang="ru-RU" sz="1200" b="1" kern="1200" dirty="0" smtClean="0">
                <a:solidFill>
                  <a:srgbClr val="03938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>
              <a:defRPr lang="ru-RU" sz="16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2pPr>
            <a:lvl3pPr>
              <a:defRPr lang="ru-RU" sz="16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3pPr>
            <a:lvl4pPr>
              <a:defRPr lang="ru-RU" sz="16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4pPr>
            <a:lvl5pPr>
              <a:defRPr lang="ru-RU" sz="16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#lenoblinvest</a:t>
            </a:r>
            <a:endParaRPr lang="ru-RU" dirty="0"/>
          </a:p>
        </p:txBody>
      </p:sp>
      <p:sp>
        <p:nvSpPr>
          <p:cNvPr id="9" name="Текст 15"/>
          <p:cNvSpPr>
            <a:spLocks noGrp="1"/>
          </p:cNvSpPr>
          <p:nvPr>
            <p:ph type="body" sz="quarter" idx="15"/>
          </p:nvPr>
        </p:nvSpPr>
        <p:spPr>
          <a:xfrm>
            <a:off x="679450" y="1363663"/>
            <a:ext cx="6396038" cy="37533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600" b="0" kern="12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lang="ru-RU" sz="1400" b="0" kern="12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lang="ru-RU" sz="1200" b="0" kern="12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lang="ru-RU" sz="1800" b="0" kern="1200" dirty="0" smtClean="0">
                <a:solidFill>
                  <a:srgbClr val="28437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lang="ru-RU" sz="1800" b="0" kern="1200" dirty="0">
                <a:solidFill>
                  <a:srgbClr val="28437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6"/>
          </p:nvPr>
        </p:nvSpPr>
        <p:spPr>
          <a:xfrm>
            <a:off x="679450" y="1838098"/>
            <a:ext cx="6396038" cy="358775"/>
          </a:xfrm>
        </p:spPr>
        <p:txBody>
          <a:bodyPr>
            <a:noAutofit/>
          </a:bodyPr>
          <a:lstStyle>
            <a:lvl1pPr marL="0" indent="0">
              <a:buFontTx/>
              <a:buNone/>
              <a:defRPr lang="ru-RU" sz="1400" b="0" kern="12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>
              <a:defRPr lang="ru-RU" sz="1600" b="0" kern="12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2pPr>
            <a:lvl3pPr>
              <a:defRPr lang="ru-RU" sz="1600" b="0" kern="12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3pPr>
            <a:lvl4pPr>
              <a:defRPr lang="ru-RU" sz="1600" b="0" kern="12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4pPr>
            <a:lvl5pPr>
              <a:defRPr lang="ru-RU" sz="1600" b="0" kern="12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51573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0815" cy="6858000"/>
          </a:xfrm>
          <a:prstGeom prst="rect">
            <a:avLst/>
          </a:prstGeom>
        </p:spPr>
      </p:pic>
      <p:cxnSp>
        <p:nvCxnSpPr>
          <p:cNvPr id="13" name="Прямая соединительная линия 12"/>
          <p:cNvCxnSpPr/>
          <p:nvPr userDrawn="1"/>
        </p:nvCxnSpPr>
        <p:spPr>
          <a:xfrm>
            <a:off x="589803" y="2695334"/>
            <a:ext cx="4053915" cy="0"/>
          </a:xfrm>
          <a:prstGeom prst="line">
            <a:avLst/>
          </a:prstGeom>
          <a:ln w="19050">
            <a:solidFill>
              <a:srgbClr val="FFC0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589803" y="4219334"/>
            <a:ext cx="4053915" cy="0"/>
          </a:xfrm>
          <a:prstGeom prst="line">
            <a:avLst/>
          </a:prstGeom>
          <a:ln w="19050">
            <a:solidFill>
              <a:srgbClr val="FFC0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872" y="4547131"/>
            <a:ext cx="1282859" cy="1270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Рисунок 26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5758" y="4464721"/>
            <a:ext cx="2358363" cy="1371303"/>
          </a:xfrm>
          <a:prstGeom prst="rect">
            <a:avLst/>
          </a:prstGeom>
        </p:spPr>
      </p:pic>
      <p:sp>
        <p:nvSpPr>
          <p:cNvPr id="24" name="Текст 15"/>
          <p:cNvSpPr>
            <a:spLocks noGrp="1"/>
          </p:cNvSpPr>
          <p:nvPr>
            <p:ph type="body" sz="quarter" idx="22" hasCustomPrompt="1"/>
          </p:nvPr>
        </p:nvSpPr>
        <p:spPr>
          <a:xfrm>
            <a:off x="589802" y="2991459"/>
            <a:ext cx="4331821" cy="433356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500" b="0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lang="ru-RU" sz="1400" b="0" kern="12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lang="ru-RU" sz="1200" b="0" kern="12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lang="ru-RU" sz="1800" b="0" kern="1200" dirty="0" smtClean="0">
                <a:solidFill>
                  <a:srgbClr val="28437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lang="ru-RU" sz="1800" b="0" kern="1200" dirty="0">
                <a:solidFill>
                  <a:srgbClr val="28437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ГКУ «Агентство экономического</a:t>
            </a:r>
            <a:br>
              <a:rPr lang="ru-RU" dirty="0"/>
            </a:br>
            <a:r>
              <a:rPr lang="ru-RU" dirty="0"/>
              <a:t>развития Ленинградской области»</a:t>
            </a:r>
          </a:p>
        </p:txBody>
      </p:sp>
      <p:sp>
        <p:nvSpPr>
          <p:cNvPr id="25" name="Текст 15"/>
          <p:cNvSpPr>
            <a:spLocks noGrp="1"/>
          </p:cNvSpPr>
          <p:nvPr>
            <p:ph type="body" sz="quarter" idx="23" hasCustomPrompt="1"/>
          </p:nvPr>
        </p:nvSpPr>
        <p:spPr>
          <a:xfrm>
            <a:off x="1125223" y="3507225"/>
            <a:ext cx="3796400" cy="4545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500" b="1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lang="ru-RU" sz="1400" b="0" kern="12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lang="ru-RU" sz="1200" b="0" kern="12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lang="ru-RU" sz="1800" b="0" kern="1200" dirty="0" smtClean="0">
                <a:solidFill>
                  <a:srgbClr val="28437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lang="ru-RU" sz="1800" b="0" kern="1200" dirty="0">
                <a:solidFill>
                  <a:srgbClr val="28437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8 (812) 644-01-23</a:t>
            </a:r>
            <a:br>
              <a:rPr lang="ru-RU" dirty="0"/>
            </a:br>
            <a:r>
              <a:rPr lang="ru-RU" dirty="0"/>
              <a:t>   aerlo@lenoblinvest.ru</a:t>
            </a:r>
          </a:p>
        </p:txBody>
      </p:sp>
      <p:sp>
        <p:nvSpPr>
          <p:cNvPr id="29" name="Текст 15"/>
          <p:cNvSpPr>
            <a:spLocks noGrp="1"/>
          </p:cNvSpPr>
          <p:nvPr>
            <p:ph type="body" sz="quarter" idx="24" hasCustomPrompt="1"/>
          </p:nvPr>
        </p:nvSpPr>
        <p:spPr>
          <a:xfrm>
            <a:off x="589803" y="3507225"/>
            <a:ext cx="934198" cy="4545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500" b="0" kern="120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lang="ru-RU" sz="1400" b="0" kern="12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lang="ru-RU" sz="1200" b="0" kern="12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lang="ru-RU" sz="1800" b="0" kern="1200" dirty="0" smtClean="0">
                <a:solidFill>
                  <a:srgbClr val="28437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lang="ru-RU" sz="1800" b="0" kern="1200" dirty="0">
                <a:solidFill>
                  <a:srgbClr val="28437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Тел.: </a:t>
            </a:r>
            <a:br>
              <a:rPr lang="ru-RU" dirty="0"/>
            </a:br>
            <a:r>
              <a:rPr lang="ru-RU" dirty="0"/>
              <a:t>E-</a:t>
            </a:r>
            <a:r>
              <a:rPr lang="ru-RU" dirty="0" err="1"/>
              <a:t>mail</a:t>
            </a:r>
            <a:r>
              <a:rPr lang="ru-RU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0305961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Заголовок и объект">
  <p:cSld name="9_Заголовок и объект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15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4356" y="0"/>
            <a:ext cx="48757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5"/>
          <p:cNvSpPr txBox="1">
            <a:spLocks noGrp="1"/>
          </p:cNvSpPr>
          <p:nvPr>
            <p:ph type="title"/>
          </p:nvPr>
        </p:nvSpPr>
        <p:spPr>
          <a:xfrm>
            <a:off x="679450" y="349251"/>
            <a:ext cx="10515600" cy="311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437F"/>
              </a:buClr>
              <a:buSzPts val="2000"/>
              <a:buFont typeface="Arial"/>
              <a:buNone/>
              <a:defRPr sz="2000" b="1">
                <a:solidFill>
                  <a:srgbClr val="28437F"/>
                </a:solidFill>
                <a:latin typeface="+mj-lt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8" name="Google Shape;18;p15"/>
          <p:cNvSpPr txBox="1">
            <a:spLocks noGrp="1"/>
          </p:cNvSpPr>
          <p:nvPr>
            <p:ph type="sldNum" idx="12"/>
          </p:nvPr>
        </p:nvSpPr>
        <p:spPr>
          <a:xfrm>
            <a:off x="-15737" y="6408964"/>
            <a:ext cx="579369" cy="369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9" name="Google Shape;19;p15"/>
          <p:cNvSpPr txBox="1">
            <a:spLocks noGrp="1"/>
          </p:cNvSpPr>
          <p:nvPr>
            <p:ph type="body" idx="1"/>
          </p:nvPr>
        </p:nvSpPr>
        <p:spPr>
          <a:xfrm>
            <a:off x="679450" y="660401"/>
            <a:ext cx="6396038" cy="374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8437F"/>
              </a:buClr>
              <a:buSzPts val="1800"/>
              <a:buFont typeface="Arial"/>
              <a:buNone/>
              <a:defRPr sz="1800" b="1">
                <a:solidFill>
                  <a:srgbClr val="28437F"/>
                </a:solidFill>
                <a:latin typeface="+mj-lt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5"/>
          <p:cNvSpPr/>
          <p:nvPr/>
        </p:nvSpPr>
        <p:spPr>
          <a:xfrm>
            <a:off x="473216" y="0"/>
            <a:ext cx="83928" cy="1183821"/>
          </a:xfrm>
          <a:prstGeom prst="rect">
            <a:avLst/>
          </a:prstGeom>
          <a:solidFill>
            <a:srgbClr val="E8A71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15"/>
          <p:cNvSpPr/>
          <p:nvPr/>
        </p:nvSpPr>
        <p:spPr>
          <a:xfrm>
            <a:off x="12107479" y="0"/>
            <a:ext cx="83928" cy="6858000"/>
          </a:xfrm>
          <a:prstGeom prst="rect">
            <a:avLst/>
          </a:prstGeom>
          <a:gradFill>
            <a:gsLst>
              <a:gs pos="0">
                <a:srgbClr val="039384"/>
              </a:gs>
              <a:gs pos="100000">
                <a:srgbClr val="26428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15"/>
          <p:cNvSpPr txBox="1">
            <a:spLocks noGrp="1"/>
          </p:cNvSpPr>
          <p:nvPr>
            <p:ph type="body" idx="2"/>
          </p:nvPr>
        </p:nvSpPr>
        <p:spPr>
          <a:xfrm>
            <a:off x="10398178" y="6492875"/>
            <a:ext cx="1625373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4281"/>
              </a:buClr>
              <a:buSzPts val="1200"/>
              <a:buFont typeface="Arial"/>
              <a:buNone/>
              <a:defRPr sz="1200" b="1">
                <a:solidFill>
                  <a:srgbClr val="26428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15"/>
          <p:cNvSpPr txBox="1">
            <a:spLocks noGrp="1"/>
          </p:cNvSpPr>
          <p:nvPr>
            <p:ph type="body" idx="3"/>
          </p:nvPr>
        </p:nvSpPr>
        <p:spPr>
          <a:xfrm>
            <a:off x="679450" y="1363663"/>
            <a:ext cx="6396038" cy="375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600"/>
              <a:buFont typeface="Arial"/>
              <a:buNone/>
              <a:defRPr sz="1600" b="0">
                <a:solidFill>
                  <a:srgbClr val="3A3838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400"/>
              <a:buFont typeface="Arial"/>
              <a:buNone/>
              <a:defRPr sz="1400" b="0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200"/>
              <a:buFont typeface="Arial"/>
              <a:buNone/>
              <a:defRPr sz="1200" b="0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437F"/>
              </a:buClr>
              <a:buSzPts val="1800"/>
              <a:buFont typeface="Arial"/>
              <a:buNone/>
              <a:defRPr sz="1800" b="0">
                <a:solidFill>
                  <a:srgbClr val="2843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437F"/>
              </a:buClr>
              <a:buSzPts val="1800"/>
              <a:buFont typeface="Arial"/>
              <a:buNone/>
              <a:defRPr sz="1800" b="0">
                <a:solidFill>
                  <a:srgbClr val="2843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24" name="Google Shape;24;p15"/>
          <p:cNvSpPr txBox="1">
            <a:spLocks noGrp="1"/>
          </p:cNvSpPr>
          <p:nvPr>
            <p:ph type="body" idx="4"/>
          </p:nvPr>
        </p:nvSpPr>
        <p:spPr>
          <a:xfrm>
            <a:off x="679450" y="1838098"/>
            <a:ext cx="6396038" cy="358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400"/>
              <a:buFont typeface="Arial"/>
              <a:buNone/>
              <a:defRPr sz="1400" b="0">
                <a:solidFill>
                  <a:srgbClr val="3A3838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600"/>
              <a:buChar char="•"/>
              <a:defRPr sz="1600" b="0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600"/>
              <a:buChar char="•"/>
              <a:defRPr sz="1600" b="0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600"/>
              <a:buChar char="•"/>
              <a:defRPr sz="1600" b="0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A3838"/>
              </a:buClr>
              <a:buSzPts val="1600"/>
              <a:buChar char="•"/>
              <a:defRPr sz="1600" b="0">
                <a:solidFill>
                  <a:srgbClr val="3A383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904913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79450" y="349251"/>
            <a:ext cx="10515600" cy="311150"/>
          </a:xfrm>
        </p:spPr>
        <p:txBody>
          <a:bodyPr>
            <a:noAutofit/>
          </a:bodyPr>
          <a:lstStyle>
            <a:lvl1pPr>
              <a:defRPr sz="2000" b="1">
                <a:solidFill>
                  <a:srgbClr val="2843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3" hasCustomPrompt="1"/>
          </p:nvPr>
        </p:nvSpPr>
        <p:spPr>
          <a:xfrm>
            <a:off x="679450" y="660401"/>
            <a:ext cx="6396038" cy="374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lang="ru-RU" sz="1800" b="1" kern="1200" dirty="0">
                <a:solidFill>
                  <a:srgbClr val="28437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473216" y="0"/>
            <a:ext cx="83928" cy="1183821"/>
          </a:xfrm>
          <a:prstGeom prst="rect">
            <a:avLst/>
          </a:prstGeom>
          <a:solidFill>
            <a:srgbClr val="E8A7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2107479" y="0"/>
            <a:ext cx="83928" cy="6858000"/>
          </a:xfrm>
          <a:prstGeom prst="rect">
            <a:avLst/>
          </a:prstGeom>
          <a:gradFill>
            <a:gsLst>
              <a:gs pos="0">
                <a:srgbClr val="039384"/>
              </a:gs>
              <a:gs pos="100000">
                <a:srgbClr val="26428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-15737" y="0"/>
            <a:ext cx="500369" cy="6858000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-61457" y="6408964"/>
            <a:ext cx="579369" cy="369661"/>
          </a:xfrm>
          <a:prstGeom prst="rect">
            <a:avLst/>
          </a:prstGeom>
        </p:spPr>
        <p:txBody>
          <a:bodyPr/>
          <a:lstStyle>
            <a:lvl1pPr algn="r">
              <a:defRPr lang="ru-RU" sz="1400" b="1" kern="120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fld id="{9B9CCCD4-DA96-4665-927C-3A8C133F2A5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05119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12;gf0e1991f55_0_203"/>
          <p:cNvSpPr>
            <a:spLocks noGrp="1" noEditPoints="1"/>
          </p:cNvSpPr>
          <p:nvPr>
            <p:ph type="body"/>
          </p:nvPr>
        </p:nvSpPr>
        <p:spPr>
          <a:xfrm>
            <a:off x="10668000" y="6477000"/>
            <a:ext cx="1355578" cy="25706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4281"/>
              </a:buClr>
              <a:buSzPts val="1200"/>
              <a:buFont typeface="Arial" panose="020B0604020202020204" pitchFamily="34" charset="0"/>
              <a:buNone/>
            </a:pPr>
            <a:r>
              <a:rPr lang="ru-RU" sz="12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lenoblinvest.ru</a:t>
            </a:r>
          </a:p>
        </p:txBody>
      </p:sp>
    </p:spTree>
    <p:extLst>
      <p:ext uri="{BB962C8B-B14F-4D97-AF65-F5344CB8AC3E}">
        <p14:creationId xmlns:p14="http://schemas.microsoft.com/office/powerpoint/2010/main" val="761016887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6D3D46-4C68-4C21-BD40-F609A5CD2BFD}" type="datetime1">
              <a:rPr lang="en-US" smtClean="0"/>
              <a:t>3/11/2024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51306867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" y="0"/>
            <a:ext cx="12189291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99357" y="3796392"/>
            <a:ext cx="6966857" cy="538163"/>
          </a:xfrm>
        </p:spPr>
        <p:txBody>
          <a:bodyPr anchor="b"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99357" y="4426631"/>
            <a:ext cx="6966857" cy="35764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cxnSp>
        <p:nvCxnSpPr>
          <p:cNvPr id="9" name="Прямая соединительная линия 8"/>
          <p:cNvCxnSpPr/>
          <p:nvPr userDrawn="1"/>
        </p:nvCxnSpPr>
        <p:spPr>
          <a:xfrm>
            <a:off x="299357" y="4923064"/>
            <a:ext cx="5203371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Текст 10"/>
          <p:cNvSpPr>
            <a:spLocks noGrp="1"/>
          </p:cNvSpPr>
          <p:nvPr>
            <p:ph type="body" sz="quarter" idx="10" hasCustomPrompt="1"/>
          </p:nvPr>
        </p:nvSpPr>
        <p:spPr>
          <a:xfrm>
            <a:off x="299357" y="5065259"/>
            <a:ext cx="6966857" cy="31500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Фамилия Имя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1" hasCustomPrompt="1"/>
          </p:nvPr>
        </p:nvSpPr>
        <p:spPr>
          <a:xfrm>
            <a:off x="299357" y="5480618"/>
            <a:ext cx="6966857" cy="287793"/>
          </a:xfrm>
        </p:spPr>
        <p:txBody>
          <a:bodyPr>
            <a:normAutofit/>
          </a:bodyPr>
          <a:lstStyle>
            <a:lvl1pPr marL="0" indent="0">
              <a:buFontTx/>
              <a:buNone/>
              <a:defRPr lang="ru-RU" sz="2000" b="0" kern="1200" baseline="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9357" y="285749"/>
            <a:ext cx="6768193" cy="996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840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" y="0"/>
            <a:ext cx="12190814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99357" y="4024992"/>
            <a:ext cx="5203371" cy="538163"/>
          </a:xfrm>
        </p:spPr>
        <p:txBody>
          <a:bodyPr anchor="b">
            <a:normAutofit/>
          </a:bodyPr>
          <a:lstStyle>
            <a:lvl1pPr algn="l">
              <a:defRPr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99357" y="4636181"/>
            <a:ext cx="5203371" cy="357640"/>
          </a:xfrm>
        </p:spPr>
        <p:txBody>
          <a:bodyPr>
            <a:no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cxnSp>
        <p:nvCxnSpPr>
          <p:cNvPr id="9" name="Прямая соединительная линия 8"/>
          <p:cNvCxnSpPr/>
          <p:nvPr userDrawn="1"/>
        </p:nvCxnSpPr>
        <p:spPr>
          <a:xfrm>
            <a:off x="299357" y="5151664"/>
            <a:ext cx="5203371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Текст 10"/>
          <p:cNvSpPr>
            <a:spLocks noGrp="1"/>
          </p:cNvSpPr>
          <p:nvPr>
            <p:ph type="body" sz="quarter" idx="10" hasCustomPrompt="1"/>
          </p:nvPr>
        </p:nvSpPr>
        <p:spPr>
          <a:xfrm>
            <a:off x="299357" y="5293859"/>
            <a:ext cx="5203371" cy="315006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Фамилия Имя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1" hasCustomPrompt="1"/>
          </p:nvPr>
        </p:nvSpPr>
        <p:spPr>
          <a:xfrm>
            <a:off x="299357" y="5621110"/>
            <a:ext cx="5203371" cy="287793"/>
          </a:xfrm>
        </p:spPr>
        <p:txBody>
          <a:bodyPr>
            <a:noAutofit/>
          </a:bodyPr>
          <a:lstStyle>
            <a:lvl1pPr marL="0" indent="0">
              <a:buFontTx/>
              <a:buNone/>
              <a:defRPr lang="ru-RU" sz="1800" b="0" kern="1200" baseline="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3841993646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618"/>
          <a:stretch/>
        </p:blipFill>
        <p:spPr>
          <a:xfrm>
            <a:off x="5245099" y="-63500"/>
            <a:ext cx="7023101" cy="63881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99357" y="4024992"/>
            <a:ext cx="5203371" cy="538163"/>
          </a:xfrm>
        </p:spPr>
        <p:txBody>
          <a:bodyPr anchor="b">
            <a:normAutofit/>
          </a:bodyPr>
          <a:lstStyle>
            <a:lvl1pPr algn="l">
              <a:defRPr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99357" y="4636181"/>
            <a:ext cx="5203371" cy="357640"/>
          </a:xfrm>
        </p:spPr>
        <p:txBody>
          <a:bodyPr>
            <a:no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cxnSp>
        <p:nvCxnSpPr>
          <p:cNvPr id="9" name="Прямая соединительная линия 8"/>
          <p:cNvCxnSpPr/>
          <p:nvPr userDrawn="1"/>
        </p:nvCxnSpPr>
        <p:spPr>
          <a:xfrm>
            <a:off x="299357" y="5151664"/>
            <a:ext cx="5203371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Текст 10"/>
          <p:cNvSpPr>
            <a:spLocks noGrp="1"/>
          </p:cNvSpPr>
          <p:nvPr>
            <p:ph type="body" sz="quarter" idx="10" hasCustomPrompt="1"/>
          </p:nvPr>
        </p:nvSpPr>
        <p:spPr>
          <a:xfrm>
            <a:off x="299357" y="5293859"/>
            <a:ext cx="5203371" cy="315006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Фамилия Имя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1" hasCustomPrompt="1"/>
          </p:nvPr>
        </p:nvSpPr>
        <p:spPr>
          <a:xfrm>
            <a:off x="299357" y="5621110"/>
            <a:ext cx="5203371" cy="287793"/>
          </a:xfrm>
        </p:spPr>
        <p:txBody>
          <a:bodyPr>
            <a:noAutofit/>
          </a:bodyPr>
          <a:lstStyle>
            <a:lvl1pPr marL="0" indent="0">
              <a:buFontTx/>
              <a:buNone/>
              <a:defRPr lang="ru-RU" sz="1800" b="0" kern="1200" baseline="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4825" y="367894"/>
            <a:ext cx="2515091" cy="152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40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" y="0"/>
            <a:ext cx="12190814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442982" y="4024992"/>
            <a:ext cx="5203371" cy="538163"/>
          </a:xfrm>
        </p:spPr>
        <p:txBody>
          <a:bodyPr anchor="b">
            <a:normAutofit/>
          </a:bodyPr>
          <a:lstStyle>
            <a:lvl1pPr algn="l">
              <a:defRPr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6442982" y="4636181"/>
            <a:ext cx="5203371" cy="357640"/>
          </a:xfrm>
        </p:spPr>
        <p:txBody>
          <a:bodyPr>
            <a:noAutofit/>
          </a:bodyPr>
          <a:lstStyle>
            <a:lvl1pPr marL="0" indent="0" algn="l"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cxnSp>
        <p:nvCxnSpPr>
          <p:cNvPr id="9" name="Прямая соединительная линия 8"/>
          <p:cNvCxnSpPr/>
          <p:nvPr userDrawn="1"/>
        </p:nvCxnSpPr>
        <p:spPr>
          <a:xfrm>
            <a:off x="6442982" y="5151664"/>
            <a:ext cx="5203371" cy="0"/>
          </a:xfrm>
          <a:prstGeom prst="line">
            <a:avLst/>
          </a:prstGeom>
          <a:ln w="12700">
            <a:solidFill>
              <a:srgbClr val="FFC0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Текст 10"/>
          <p:cNvSpPr>
            <a:spLocks noGrp="1"/>
          </p:cNvSpPr>
          <p:nvPr>
            <p:ph type="body" sz="quarter" idx="10" hasCustomPrompt="1"/>
          </p:nvPr>
        </p:nvSpPr>
        <p:spPr>
          <a:xfrm>
            <a:off x="6442982" y="5293859"/>
            <a:ext cx="5203371" cy="315006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Фамилия Имя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1" hasCustomPrompt="1"/>
          </p:nvPr>
        </p:nvSpPr>
        <p:spPr>
          <a:xfrm>
            <a:off x="6442982" y="5621110"/>
            <a:ext cx="5203371" cy="287793"/>
          </a:xfrm>
        </p:spPr>
        <p:txBody>
          <a:bodyPr>
            <a:noAutofit/>
          </a:bodyPr>
          <a:lstStyle>
            <a:lvl1pPr marL="0" indent="0">
              <a:buFontTx/>
              <a:buNone/>
              <a:defRPr lang="ru-RU" sz="1800" b="0" kern="1200" baseline="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9374" y="282043"/>
            <a:ext cx="5792601" cy="129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512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" y="0"/>
            <a:ext cx="12190813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442982" y="4024992"/>
            <a:ext cx="5203371" cy="538163"/>
          </a:xfrm>
        </p:spPr>
        <p:txBody>
          <a:bodyPr anchor="b">
            <a:normAutofit/>
          </a:bodyPr>
          <a:lstStyle>
            <a:lvl1pPr algn="r">
              <a:defRPr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6442982" y="4636181"/>
            <a:ext cx="5203371" cy="357640"/>
          </a:xfrm>
        </p:spPr>
        <p:txBody>
          <a:bodyPr>
            <a:noAutofit/>
          </a:bodyPr>
          <a:lstStyle>
            <a:lvl1pPr marL="0" indent="0" algn="r"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cxnSp>
        <p:nvCxnSpPr>
          <p:cNvPr id="9" name="Прямая соединительная линия 8"/>
          <p:cNvCxnSpPr/>
          <p:nvPr userDrawn="1"/>
        </p:nvCxnSpPr>
        <p:spPr>
          <a:xfrm>
            <a:off x="6442982" y="5151664"/>
            <a:ext cx="5203371" cy="0"/>
          </a:xfrm>
          <a:prstGeom prst="line">
            <a:avLst/>
          </a:prstGeom>
          <a:ln w="12700">
            <a:solidFill>
              <a:srgbClr val="FFC0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Текст 10"/>
          <p:cNvSpPr>
            <a:spLocks noGrp="1"/>
          </p:cNvSpPr>
          <p:nvPr>
            <p:ph type="body" sz="quarter" idx="10" hasCustomPrompt="1"/>
          </p:nvPr>
        </p:nvSpPr>
        <p:spPr>
          <a:xfrm>
            <a:off x="6442982" y="5293859"/>
            <a:ext cx="5203371" cy="315006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8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Фамилия Имя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1" hasCustomPrompt="1"/>
          </p:nvPr>
        </p:nvSpPr>
        <p:spPr>
          <a:xfrm>
            <a:off x="6442982" y="5621110"/>
            <a:ext cx="5203371" cy="287793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lang="ru-RU" sz="1800" b="0" kern="1200" baseline="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Должность</a:t>
            </a: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924" y="367768"/>
            <a:ext cx="4402125" cy="984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498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356" y="0"/>
            <a:ext cx="487572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79450" y="349251"/>
            <a:ext cx="10515600" cy="311150"/>
          </a:xfrm>
        </p:spPr>
        <p:txBody>
          <a:bodyPr>
            <a:noAutofit/>
          </a:bodyPr>
          <a:lstStyle>
            <a:lvl1pPr>
              <a:defRPr sz="2000" b="1">
                <a:solidFill>
                  <a:srgbClr val="2843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-15737" y="6408964"/>
            <a:ext cx="579369" cy="369661"/>
          </a:xfrm>
          <a:prstGeom prst="rect">
            <a:avLst/>
          </a:prstGeom>
        </p:spPr>
        <p:txBody>
          <a:bodyPr/>
          <a:lstStyle>
            <a:lvl1pPr algn="r">
              <a:defRPr lang="ru-RU" sz="1400" b="1" kern="120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fld id="{9B9CCCD4-DA96-4665-927C-3A8C133F2A5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3" hasCustomPrompt="1"/>
          </p:nvPr>
        </p:nvSpPr>
        <p:spPr>
          <a:xfrm>
            <a:off x="679450" y="660401"/>
            <a:ext cx="6396038" cy="374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lang="ru-RU" sz="1800" b="1" kern="1200" dirty="0">
                <a:solidFill>
                  <a:srgbClr val="28437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473216" y="0"/>
            <a:ext cx="83928" cy="1183821"/>
          </a:xfrm>
          <a:prstGeom prst="rect">
            <a:avLst/>
          </a:prstGeom>
          <a:solidFill>
            <a:srgbClr val="E8A7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2107479" y="0"/>
            <a:ext cx="83928" cy="6858000"/>
          </a:xfrm>
          <a:prstGeom prst="rect">
            <a:avLst/>
          </a:prstGeom>
          <a:gradFill>
            <a:gsLst>
              <a:gs pos="0">
                <a:srgbClr val="039384"/>
              </a:gs>
              <a:gs pos="100000">
                <a:srgbClr val="26428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4" hasCustomPrompt="1"/>
          </p:nvPr>
        </p:nvSpPr>
        <p:spPr>
          <a:xfrm>
            <a:off x="10398178" y="6492875"/>
            <a:ext cx="1625373" cy="28575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lang="ru-RU" sz="1200" b="1" kern="1200" baseline="0" dirty="0" smtClean="0">
                <a:solidFill>
                  <a:srgbClr val="26428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>
              <a:defRPr lang="ru-RU" sz="16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2pPr>
            <a:lvl3pPr>
              <a:defRPr lang="ru-RU" sz="16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3pPr>
            <a:lvl4pPr>
              <a:defRPr lang="ru-RU" sz="16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4pPr>
            <a:lvl5pPr>
              <a:defRPr lang="ru-RU" sz="16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lenoblinvest.ru </a:t>
            </a:r>
            <a:endParaRPr lang="ru-RU" dirty="0"/>
          </a:p>
        </p:txBody>
      </p:sp>
      <p:sp>
        <p:nvSpPr>
          <p:cNvPr id="13" name="Текст 15"/>
          <p:cNvSpPr>
            <a:spLocks noGrp="1"/>
          </p:cNvSpPr>
          <p:nvPr>
            <p:ph type="body" sz="quarter" idx="15"/>
          </p:nvPr>
        </p:nvSpPr>
        <p:spPr>
          <a:xfrm>
            <a:off x="679450" y="1363663"/>
            <a:ext cx="6396038" cy="37533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600" b="0" kern="12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lang="ru-RU" sz="1400" b="0" kern="12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lang="ru-RU" sz="1200" b="0" kern="12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lang="ru-RU" sz="1800" b="0" kern="1200" dirty="0" smtClean="0">
                <a:solidFill>
                  <a:srgbClr val="28437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lang="ru-RU" sz="1800" b="0" kern="1200" dirty="0">
                <a:solidFill>
                  <a:srgbClr val="28437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15" name="Текст 4"/>
          <p:cNvSpPr>
            <a:spLocks noGrp="1"/>
          </p:cNvSpPr>
          <p:nvPr>
            <p:ph type="body" sz="quarter" idx="16"/>
          </p:nvPr>
        </p:nvSpPr>
        <p:spPr>
          <a:xfrm>
            <a:off x="679450" y="1838098"/>
            <a:ext cx="6396038" cy="358775"/>
          </a:xfrm>
        </p:spPr>
        <p:txBody>
          <a:bodyPr>
            <a:noAutofit/>
          </a:bodyPr>
          <a:lstStyle>
            <a:lvl1pPr marL="0" indent="0">
              <a:buFontTx/>
              <a:buNone/>
              <a:defRPr lang="ru-RU" sz="1400" b="0" kern="12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>
              <a:defRPr lang="ru-RU" sz="1600" b="0" kern="12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2pPr>
            <a:lvl3pPr>
              <a:defRPr lang="ru-RU" sz="1600" b="0" kern="12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3pPr>
            <a:lvl4pPr>
              <a:defRPr lang="ru-RU" sz="1600" b="0" kern="12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4pPr>
            <a:lvl5pPr>
              <a:defRPr lang="ru-RU" sz="1600" b="0" kern="12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02250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356" y="0"/>
            <a:ext cx="487572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79450" y="349251"/>
            <a:ext cx="10515600" cy="311150"/>
          </a:xfrm>
        </p:spPr>
        <p:txBody>
          <a:bodyPr>
            <a:noAutofit/>
          </a:bodyPr>
          <a:lstStyle>
            <a:lvl1pPr>
              <a:defRPr sz="2000" b="1">
                <a:solidFill>
                  <a:srgbClr val="2843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-15737" y="6408964"/>
            <a:ext cx="579369" cy="369661"/>
          </a:xfrm>
          <a:prstGeom prst="rect">
            <a:avLst/>
          </a:prstGeom>
        </p:spPr>
        <p:txBody>
          <a:bodyPr/>
          <a:lstStyle>
            <a:lvl1pPr algn="r">
              <a:defRPr lang="ru-RU" sz="1400" b="1" kern="120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fld id="{9B9CCCD4-DA96-4665-927C-3A8C133F2A5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3" hasCustomPrompt="1"/>
          </p:nvPr>
        </p:nvSpPr>
        <p:spPr>
          <a:xfrm>
            <a:off x="679450" y="660401"/>
            <a:ext cx="6396038" cy="374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lang="ru-RU" sz="1800" b="1" kern="1200" dirty="0">
                <a:solidFill>
                  <a:srgbClr val="28437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473216" y="0"/>
            <a:ext cx="83928" cy="1183821"/>
          </a:xfrm>
          <a:prstGeom prst="rect">
            <a:avLst/>
          </a:prstGeom>
          <a:solidFill>
            <a:srgbClr val="E8A7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2107479" y="0"/>
            <a:ext cx="83928" cy="6858000"/>
          </a:xfrm>
          <a:prstGeom prst="rect">
            <a:avLst/>
          </a:prstGeom>
          <a:solidFill>
            <a:srgbClr val="0393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4" hasCustomPrompt="1"/>
          </p:nvPr>
        </p:nvSpPr>
        <p:spPr>
          <a:xfrm>
            <a:off x="10398178" y="6492875"/>
            <a:ext cx="1625373" cy="28575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lang="ru-RU" sz="1200" b="1" kern="1200" dirty="0" smtClean="0">
                <a:solidFill>
                  <a:srgbClr val="039384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>
              <a:defRPr lang="ru-RU" sz="16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2pPr>
            <a:lvl3pPr>
              <a:defRPr lang="ru-RU" sz="16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3pPr>
            <a:lvl4pPr>
              <a:defRPr lang="ru-RU" sz="16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4pPr>
            <a:lvl5pPr>
              <a:defRPr lang="ru-RU" sz="16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#lenoblinvest</a:t>
            </a:r>
            <a:endParaRPr lang="ru-RU" dirty="0"/>
          </a:p>
        </p:txBody>
      </p:sp>
      <p:sp>
        <p:nvSpPr>
          <p:cNvPr id="17" name="Текст 15"/>
          <p:cNvSpPr>
            <a:spLocks noGrp="1"/>
          </p:cNvSpPr>
          <p:nvPr>
            <p:ph type="body" sz="quarter" idx="15"/>
          </p:nvPr>
        </p:nvSpPr>
        <p:spPr>
          <a:xfrm>
            <a:off x="679450" y="1363663"/>
            <a:ext cx="6396038" cy="37533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600" b="0" kern="12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lang="ru-RU" sz="1400" b="0" kern="12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lang="ru-RU" sz="1200" b="0" kern="12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lang="ru-RU" sz="1800" b="0" kern="1200" dirty="0" smtClean="0">
                <a:solidFill>
                  <a:srgbClr val="28437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lang="ru-RU" sz="1800" b="0" kern="1200" dirty="0">
                <a:solidFill>
                  <a:srgbClr val="28437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18" name="Текст 4"/>
          <p:cNvSpPr>
            <a:spLocks noGrp="1"/>
          </p:cNvSpPr>
          <p:nvPr>
            <p:ph type="body" sz="quarter" idx="16"/>
          </p:nvPr>
        </p:nvSpPr>
        <p:spPr>
          <a:xfrm>
            <a:off x="679450" y="1838098"/>
            <a:ext cx="6396038" cy="358775"/>
          </a:xfrm>
        </p:spPr>
        <p:txBody>
          <a:bodyPr>
            <a:noAutofit/>
          </a:bodyPr>
          <a:lstStyle>
            <a:lvl1pPr marL="0" indent="0">
              <a:buFontTx/>
              <a:buNone/>
              <a:defRPr lang="ru-RU" sz="1400" b="0" kern="12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>
              <a:defRPr lang="ru-RU" sz="1600" b="0" kern="12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2pPr>
            <a:lvl3pPr>
              <a:defRPr lang="ru-RU" sz="1600" b="0" kern="12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3pPr>
            <a:lvl4pPr>
              <a:defRPr lang="ru-RU" sz="1600" b="0" kern="12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4pPr>
            <a:lvl5pPr>
              <a:defRPr lang="ru-RU" sz="1600" b="0" kern="12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774178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356" y="0"/>
            <a:ext cx="487572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79450" y="349251"/>
            <a:ext cx="10515600" cy="311150"/>
          </a:xfrm>
        </p:spPr>
        <p:txBody>
          <a:bodyPr>
            <a:noAutofit/>
          </a:bodyPr>
          <a:lstStyle>
            <a:lvl1pPr>
              <a:defRPr sz="2000" b="1">
                <a:solidFill>
                  <a:srgbClr val="28437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-15737" y="6408964"/>
            <a:ext cx="579369" cy="369661"/>
          </a:xfrm>
          <a:prstGeom prst="rect">
            <a:avLst/>
          </a:prstGeom>
        </p:spPr>
        <p:txBody>
          <a:bodyPr/>
          <a:lstStyle>
            <a:lvl1pPr algn="r">
              <a:defRPr lang="ru-RU" sz="1400" b="1" kern="120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fld id="{9B9CCCD4-DA96-4665-927C-3A8C133F2A5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3" hasCustomPrompt="1"/>
          </p:nvPr>
        </p:nvSpPr>
        <p:spPr>
          <a:xfrm>
            <a:off x="679450" y="660401"/>
            <a:ext cx="6396038" cy="374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lang="ru-RU" sz="1800" b="1" kern="1200" dirty="0">
                <a:solidFill>
                  <a:srgbClr val="28437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473216" y="0"/>
            <a:ext cx="83928" cy="1183821"/>
          </a:xfrm>
          <a:prstGeom prst="rect">
            <a:avLst/>
          </a:prstGeom>
          <a:solidFill>
            <a:srgbClr val="E8A7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2107479" y="0"/>
            <a:ext cx="83928" cy="6858000"/>
          </a:xfrm>
          <a:prstGeom prst="rect">
            <a:avLst/>
          </a:prstGeom>
          <a:solidFill>
            <a:srgbClr val="2642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4" hasCustomPrompt="1"/>
          </p:nvPr>
        </p:nvSpPr>
        <p:spPr>
          <a:xfrm>
            <a:off x="10398178" y="6492875"/>
            <a:ext cx="1625373" cy="285750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lang="ru-RU" sz="1200" b="1" kern="1200" dirty="0" smtClean="0">
                <a:solidFill>
                  <a:srgbClr val="26428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>
              <a:defRPr lang="ru-RU" sz="16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2pPr>
            <a:lvl3pPr>
              <a:defRPr lang="ru-RU" sz="16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3pPr>
            <a:lvl4pPr>
              <a:defRPr lang="ru-RU" sz="16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4pPr>
            <a:lvl5pPr>
              <a:defRPr lang="ru-RU" sz="16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#lenoblinvest</a:t>
            </a:r>
            <a:endParaRPr lang="ru-RU" dirty="0"/>
          </a:p>
        </p:txBody>
      </p:sp>
      <p:sp>
        <p:nvSpPr>
          <p:cNvPr id="13" name="Текст 15"/>
          <p:cNvSpPr>
            <a:spLocks noGrp="1"/>
          </p:cNvSpPr>
          <p:nvPr>
            <p:ph type="body" sz="quarter" idx="15"/>
          </p:nvPr>
        </p:nvSpPr>
        <p:spPr>
          <a:xfrm>
            <a:off x="679450" y="1363663"/>
            <a:ext cx="6396038" cy="37533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600" b="0" kern="12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lang="ru-RU" sz="1400" b="0" kern="12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lang="ru-RU" sz="1200" b="0" kern="12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lang="ru-RU" sz="1800" b="0" kern="1200" dirty="0" smtClean="0">
                <a:solidFill>
                  <a:srgbClr val="28437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lang="ru-RU" sz="1800" b="0" kern="1200" dirty="0">
                <a:solidFill>
                  <a:srgbClr val="28437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15" name="Текст 4"/>
          <p:cNvSpPr>
            <a:spLocks noGrp="1"/>
          </p:cNvSpPr>
          <p:nvPr>
            <p:ph type="body" sz="quarter" idx="16"/>
          </p:nvPr>
        </p:nvSpPr>
        <p:spPr>
          <a:xfrm>
            <a:off x="679450" y="1838098"/>
            <a:ext cx="6396038" cy="358775"/>
          </a:xfrm>
        </p:spPr>
        <p:txBody>
          <a:bodyPr>
            <a:noAutofit/>
          </a:bodyPr>
          <a:lstStyle>
            <a:lvl1pPr marL="0" indent="0">
              <a:buFontTx/>
              <a:buNone/>
              <a:defRPr lang="ru-RU" sz="1400" b="0" kern="12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>
              <a:defRPr lang="ru-RU" sz="1600" b="0" kern="12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2pPr>
            <a:lvl3pPr>
              <a:defRPr lang="ru-RU" sz="1600" b="0" kern="12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3pPr>
            <a:lvl4pPr>
              <a:defRPr lang="ru-RU" sz="1600" b="0" kern="12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4pPr>
            <a:lvl5pPr>
              <a:defRPr lang="ru-RU" sz="1600" b="0" kern="1200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82734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2997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49" r:id="rId2"/>
    <p:sldLayoutId id="2147483660" r:id="rId3"/>
    <p:sldLayoutId id="2147483672" r:id="rId4"/>
    <p:sldLayoutId id="2147483661" r:id="rId5"/>
    <p:sldLayoutId id="2147483662" r:id="rId6"/>
    <p:sldLayoutId id="2147483666" r:id="rId7"/>
    <p:sldLayoutId id="2147483650" r:id="rId8"/>
    <p:sldLayoutId id="2147483663" r:id="rId9"/>
    <p:sldLayoutId id="2147483664" r:id="rId10"/>
    <p:sldLayoutId id="2147483665" r:id="rId11"/>
    <p:sldLayoutId id="2147483667" r:id="rId12"/>
    <p:sldLayoutId id="2147483668" r:id="rId13"/>
    <p:sldLayoutId id="2147483669" r:id="rId14"/>
    <p:sldLayoutId id="2147483674" r:id="rId15"/>
    <p:sldLayoutId id="2147483680" r:id="rId16"/>
    <p:sldLayoutId id="2147483685" r:id="rId17"/>
    <p:sldLayoutId id="2147483688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653A9518-2D9F-A37E-65FF-7C8C276423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205967" cy="686585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86585" y="2504790"/>
            <a:ext cx="12032796" cy="167161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 algn="ctr">
              <a:spcBef>
                <a:spcPts val="75"/>
              </a:spcBef>
            </a:pPr>
            <a:r>
              <a:rPr lang="ru-RU" sz="54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Планы оптимизации услуг, получивших оценку «В» и «Г»</a:t>
            </a:r>
            <a:endParaRPr lang="ru-RU" sz="54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Прямая соединительная линия 47"/>
          <p:cNvCxnSpPr>
            <a:stCxn id="40" idx="6"/>
          </p:cNvCxnSpPr>
          <p:nvPr/>
        </p:nvCxnSpPr>
        <p:spPr>
          <a:xfrm>
            <a:off x="10785587" y="1965131"/>
            <a:ext cx="1334295" cy="0"/>
          </a:xfrm>
          <a:prstGeom prst="line">
            <a:avLst/>
          </a:prstGeom>
          <a:ln w="171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>
            <a:stCxn id="37" idx="6"/>
            <a:endCxn id="40" idx="2"/>
          </p:cNvCxnSpPr>
          <p:nvPr/>
        </p:nvCxnSpPr>
        <p:spPr>
          <a:xfrm>
            <a:off x="7940536" y="1965131"/>
            <a:ext cx="2220608" cy="0"/>
          </a:xfrm>
          <a:prstGeom prst="line">
            <a:avLst/>
          </a:prstGeom>
          <a:ln w="171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>
            <a:stCxn id="18" idx="6"/>
            <a:endCxn id="37" idx="2"/>
          </p:cNvCxnSpPr>
          <p:nvPr/>
        </p:nvCxnSpPr>
        <p:spPr>
          <a:xfrm flipV="1">
            <a:off x="5095485" y="1965131"/>
            <a:ext cx="2220608" cy="8165"/>
          </a:xfrm>
          <a:prstGeom prst="line">
            <a:avLst/>
          </a:prstGeom>
          <a:ln w="171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>
            <a:stCxn id="39" idx="6"/>
            <a:endCxn id="18" idx="2"/>
          </p:cNvCxnSpPr>
          <p:nvPr/>
        </p:nvCxnSpPr>
        <p:spPr>
          <a:xfrm>
            <a:off x="2250434" y="1970560"/>
            <a:ext cx="2220608" cy="2736"/>
          </a:xfrm>
          <a:prstGeom prst="line">
            <a:avLst/>
          </a:prstGeom>
          <a:ln w="171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4" name="Google Shape;264;p4"/>
          <p:cNvSpPr txBox="1">
            <a:spLocks noGrp="1"/>
          </p:cNvSpPr>
          <p:nvPr>
            <p:ph type="sldNum" idx="12"/>
          </p:nvPr>
        </p:nvSpPr>
        <p:spPr>
          <a:xfrm>
            <a:off x="0" y="6408964"/>
            <a:ext cx="452582" cy="369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>
                <a:latin typeface="Arial" panose="020B0604020202020204" pitchFamily="34" charset="0"/>
                <a:ea typeface="PT Root UI" panose="020B0303020202020204" pitchFamily="34" charset="-52"/>
                <a:cs typeface="Arial" panose="020B0604020202020204" pitchFamily="34" charset="0"/>
              </a:rPr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2</a:t>
            </a:fld>
            <a:endParaRPr dirty="0">
              <a:latin typeface="Arial" panose="020B0604020202020204" pitchFamily="34" charset="0"/>
              <a:ea typeface="PT Root UI" panose="020B0303020202020204" pitchFamily="34" charset="-52"/>
              <a:cs typeface="Arial" panose="020B0604020202020204" pitchFamily="34" charset="0"/>
            </a:endParaRPr>
          </a:p>
        </p:txBody>
      </p: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xmlns="" id="{45161AC3-498E-12BE-AEB0-A40AF6E94732}"/>
              </a:ext>
            </a:extLst>
          </p:cNvPr>
          <p:cNvCxnSpPr>
            <a:cxnSpLocks/>
          </p:cNvCxnSpPr>
          <p:nvPr/>
        </p:nvCxnSpPr>
        <p:spPr>
          <a:xfrm>
            <a:off x="7748256" y="2226481"/>
            <a:ext cx="0" cy="60549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xmlns="" id="{90B8DC2A-75C0-5189-A928-239BAF86311B}"/>
              </a:ext>
            </a:extLst>
          </p:cNvPr>
          <p:cNvCxnSpPr>
            <a:cxnSpLocks/>
          </p:cNvCxnSpPr>
          <p:nvPr/>
        </p:nvCxnSpPr>
        <p:spPr>
          <a:xfrm>
            <a:off x="1562470" y="2218174"/>
            <a:ext cx="0" cy="60549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xmlns="" id="{C357B526-286B-5139-CA73-664FAC1E193B}"/>
              </a:ext>
            </a:extLst>
          </p:cNvPr>
          <p:cNvCxnSpPr>
            <a:cxnSpLocks/>
          </p:cNvCxnSpPr>
          <p:nvPr/>
        </p:nvCxnSpPr>
        <p:spPr>
          <a:xfrm>
            <a:off x="766762" y="3275863"/>
            <a:ext cx="79570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xmlns="" id="{72563320-B478-93D9-FB30-84DBA48D541A}"/>
              </a:ext>
            </a:extLst>
          </p:cNvPr>
          <p:cNvCxnSpPr>
            <a:cxnSpLocks/>
          </p:cNvCxnSpPr>
          <p:nvPr/>
        </p:nvCxnSpPr>
        <p:spPr>
          <a:xfrm>
            <a:off x="766762" y="3766356"/>
            <a:ext cx="79570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xmlns="" id="{E2408D1D-669C-57EA-C5CC-7C71171E739A}"/>
              </a:ext>
            </a:extLst>
          </p:cNvPr>
          <p:cNvCxnSpPr>
            <a:cxnSpLocks/>
          </p:cNvCxnSpPr>
          <p:nvPr/>
        </p:nvCxnSpPr>
        <p:spPr>
          <a:xfrm>
            <a:off x="766762" y="4236131"/>
            <a:ext cx="79570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xmlns="" id="{D345B061-DEB8-41F9-F4FB-B044EB5C16E2}"/>
              </a:ext>
            </a:extLst>
          </p:cNvPr>
          <p:cNvCxnSpPr>
            <a:cxnSpLocks/>
          </p:cNvCxnSpPr>
          <p:nvPr/>
        </p:nvCxnSpPr>
        <p:spPr>
          <a:xfrm>
            <a:off x="766762" y="4726624"/>
            <a:ext cx="79570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xmlns="" id="{AED6C5BA-BAEE-F042-2E3D-1A78FE5096A7}"/>
              </a:ext>
            </a:extLst>
          </p:cNvPr>
          <p:cNvCxnSpPr>
            <a:cxnSpLocks/>
          </p:cNvCxnSpPr>
          <p:nvPr/>
        </p:nvCxnSpPr>
        <p:spPr>
          <a:xfrm>
            <a:off x="766762" y="5203797"/>
            <a:ext cx="79570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Таблица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7274015"/>
              </p:ext>
            </p:extLst>
          </p:nvPr>
        </p:nvGraphicFramePr>
        <p:xfrm>
          <a:off x="481694" y="4328336"/>
          <a:ext cx="11613695" cy="2131430"/>
        </p:xfrm>
        <a:graphic>
          <a:graphicData uri="http://schemas.openxmlformats.org/drawingml/2006/table">
            <a:tbl>
              <a:tblPr firstRow="1" firstCol="1" lastRow="1" lastCol="1" bandRow="1">
                <a:tableStyleId>{69012ECD-51FC-41F1-AA8D-1B2483CD663E}</a:tableStyleId>
              </a:tblPr>
              <a:tblGrid>
                <a:gridCol w="1044918">
                  <a:extLst>
                    <a:ext uri="{9D8B030D-6E8A-4147-A177-3AD203B41FA5}">
                      <a16:colId xmlns="" xmlns:a16="http://schemas.microsoft.com/office/drawing/2014/main" val="2017871772"/>
                    </a:ext>
                  </a:extLst>
                </a:gridCol>
                <a:gridCol w="6654002">
                  <a:extLst>
                    <a:ext uri="{9D8B030D-6E8A-4147-A177-3AD203B41FA5}">
                      <a16:colId xmlns="" xmlns:a16="http://schemas.microsoft.com/office/drawing/2014/main" val="2539717042"/>
                    </a:ext>
                  </a:extLst>
                </a:gridCol>
                <a:gridCol w="3914775"/>
              </a:tblGrid>
              <a:tr h="342000">
                <a:tc>
                  <a:txBody>
                    <a:bodyPr/>
                    <a:lstStyle/>
                    <a:p>
                      <a:pPr marL="66675" lvl="0" indent="15875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№ п/п</a:t>
                      </a:r>
                      <a:endParaRPr lang="ru-RU" sz="18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2AA9E"/>
                    </a:solidFill>
                  </a:tcPr>
                </a:tc>
                <a:tc>
                  <a:txBody>
                    <a:bodyPr/>
                    <a:lstStyle/>
                    <a:p>
                      <a:pPr marL="66675" indent="15875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Орган исполнительной власти Ленинградской области</a:t>
                      </a:r>
                      <a:endParaRPr lang="ru-RU" sz="18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rgbClr val="12A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2AA9E"/>
                    </a:solidFill>
                  </a:tcPr>
                </a:tc>
                <a:tc>
                  <a:txBody>
                    <a:bodyPr/>
                    <a:lstStyle/>
                    <a:p>
                      <a:pPr marL="66675" marR="0" indent="158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Кол-во</a:t>
                      </a:r>
                      <a:r>
                        <a:rPr lang="ru-RU" sz="1800" b="1" kern="1200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услуг для оптимизации</a:t>
                      </a:r>
                      <a:endParaRPr lang="ru-RU" sz="1800" b="1" kern="1200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rgbClr val="12A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2AA9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432528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66675" indent="15875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endParaRPr lang="ru-RU" sz="18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solidFill>
                        <a:srgbClr val="12A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2AA9E"/>
                    </a:solidFill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Комитет по социальной защите </a:t>
                      </a:r>
                      <a:r>
                        <a:rPr lang="ru-RU" sz="1800" kern="1200" dirty="0" smtClean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населения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12A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A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A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A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41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 smtClean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11 (21)</a:t>
                      </a:r>
                      <a:endParaRPr lang="ru-RU" sz="1800" b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12A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A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A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A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6810901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66675" indent="15875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endParaRPr lang="ru-RU" sz="18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solidFill>
                        <a:srgbClr val="12A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2AA9E"/>
                    </a:solidFill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Комитет по природным </a:t>
                      </a:r>
                      <a:r>
                        <a:rPr lang="ru-RU" sz="1800" kern="1200" dirty="0" smtClean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ресурсам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12A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A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A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A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41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12A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A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A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A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2117123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66675" indent="15875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endParaRPr lang="ru-RU" sz="18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solidFill>
                        <a:srgbClr val="12A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2AA9E"/>
                    </a:solidFill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Комитет </a:t>
                      </a:r>
                      <a:r>
                        <a:rPr lang="ru-RU" sz="1800" kern="1200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по управлению государственным имуществом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12A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A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A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A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41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4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12A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A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A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A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4398883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66675" indent="15875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  <a:endParaRPr lang="ru-RU" sz="18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solidFill>
                        <a:srgbClr val="12A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2AA9E"/>
                    </a:solidFill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Комитет градостроительной </a:t>
                      </a:r>
                      <a:r>
                        <a:rPr lang="ru-RU" sz="1800" kern="1200" dirty="0" smtClean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политики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12A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A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A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A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41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2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12A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A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A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A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8055030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66675" indent="15875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lang="ru-RU" sz="18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solidFill>
                        <a:srgbClr val="12A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2AA9E"/>
                    </a:solidFill>
                  </a:tcPr>
                </a:tc>
                <a:tc>
                  <a:txBody>
                    <a:bodyPr/>
                    <a:lstStyle/>
                    <a:p>
                      <a:pPr marL="6413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16 ОИВ</a:t>
                      </a:r>
                      <a:r>
                        <a:rPr lang="ru-RU" sz="1800" kern="1200" baseline="0" dirty="0" smtClean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 (с 1 услугой для реинжиниринга в 2024 г.)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12A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A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A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A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413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 smtClean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</a:rPr>
                        <a:t>16</a:t>
                      </a:r>
                      <a:endParaRPr lang="ru-RU" sz="18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9525" marB="0" anchor="ctr">
                    <a:lnL w="12700" cap="flat" cmpd="sng" algn="ctr">
                      <a:solidFill>
                        <a:srgbClr val="12A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A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A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A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66675" indent="15875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/>
                      </a:pPr>
                      <a:endParaRPr lang="ru-RU" sz="18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solidFill>
                        <a:srgbClr val="12A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2AA9E"/>
                    </a:solidFill>
                  </a:tcPr>
                </a:tc>
                <a:tc>
                  <a:txBody>
                    <a:bodyPr/>
                    <a:lstStyle/>
                    <a:p>
                      <a:pPr marL="66675" algn="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ИТОГО</a:t>
                      </a:r>
                      <a:endParaRPr lang="ru-RU" sz="18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2A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A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A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A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6675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2A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A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A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A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" name="TitleSlide">
            <a:extLst>
              <a:ext uri="{FF2B5EF4-FFF2-40B4-BE49-F238E27FC236}">
                <a16:creationId xmlns:a16="http://schemas.microsoft.com/office/drawing/2014/main" xmlns="" id="{DAC87E70-E6BB-3FFA-FAE9-BF770763304B}"/>
              </a:ext>
            </a:extLst>
          </p:cNvPr>
          <p:cNvSpPr txBox="1">
            <a:spLocks/>
          </p:cNvSpPr>
          <p:nvPr/>
        </p:nvSpPr>
        <p:spPr>
          <a:xfrm>
            <a:off x="766762" y="172032"/>
            <a:ext cx="9328089" cy="63368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18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400" b="1" dirty="0" err="1">
                <a:solidFill>
                  <a:srgbClr val="394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Таймлайн</a:t>
            </a:r>
            <a:r>
              <a:rPr lang="ru-RU" sz="2400" b="1" dirty="0">
                <a:solidFill>
                  <a:srgbClr val="394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работы с региональными услугами (сервисами)</a:t>
            </a:r>
          </a:p>
        </p:txBody>
      </p:sp>
      <p:grpSp>
        <p:nvGrpSpPr>
          <p:cNvPr id="16" name="Группа 15"/>
          <p:cNvGrpSpPr/>
          <p:nvPr/>
        </p:nvGrpSpPr>
        <p:grpSpPr>
          <a:xfrm>
            <a:off x="478018" y="1041168"/>
            <a:ext cx="8358622" cy="2789470"/>
            <a:chOff x="43997" y="1987656"/>
            <a:chExt cx="14458181" cy="4485373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43997" y="2942025"/>
              <a:ext cx="3065805" cy="1080120"/>
              <a:chOff x="515757" y="5610193"/>
              <a:chExt cx="3065805" cy="1080120"/>
            </a:xfrm>
          </p:grpSpPr>
          <p:cxnSp>
            <p:nvCxnSpPr>
              <p:cNvPr id="38" name="Прямая соединительная линия 37"/>
              <p:cNvCxnSpPr>
                <a:endCxn id="39" idx="2"/>
              </p:cNvCxnSpPr>
              <p:nvPr/>
            </p:nvCxnSpPr>
            <p:spPr>
              <a:xfrm flipV="1">
                <a:off x="515757" y="6150254"/>
                <a:ext cx="1985686" cy="8165"/>
              </a:xfrm>
              <a:prstGeom prst="line">
                <a:avLst/>
              </a:prstGeom>
              <a:ln w="1714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Блок-схема: узел 38"/>
              <p:cNvSpPr/>
              <p:nvPr/>
            </p:nvSpPr>
            <p:spPr>
              <a:xfrm>
                <a:off x="2501443" y="5610193"/>
                <a:ext cx="1080119" cy="1080120"/>
              </a:xfrm>
              <a:prstGeom prst="flowChartConnector">
                <a:avLst/>
              </a:prstGeom>
              <a:noFill/>
              <a:ln w="171450">
                <a:solidFill>
                  <a:srgbClr val="4A7EB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050"/>
              </a:p>
            </p:txBody>
          </p:sp>
        </p:grpSp>
        <p:sp>
          <p:nvSpPr>
            <p:cNvPr id="18" name="Блок-схема: узел 17"/>
            <p:cNvSpPr/>
            <p:nvPr/>
          </p:nvSpPr>
          <p:spPr>
            <a:xfrm>
              <a:off x="6950860" y="2946425"/>
              <a:ext cx="1080119" cy="1080121"/>
            </a:xfrm>
            <a:prstGeom prst="flowChartConnector">
              <a:avLst/>
            </a:prstGeom>
            <a:noFill/>
            <a:ln w="171450">
              <a:solidFill>
                <a:srgbClr val="4A7EB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50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909249" y="2041609"/>
              <a:ext cx="3320984" cy="8165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800"/>
                </a:spcAft>
              </a:pPr>
              <a:r>
                <a:rPr lang="ru-RU" sz="2000" b="1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15.02.2024</a:t>
              </a: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930436" y="2041609"/>
              <a:ext cx="3320984" cy="8165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800"/>
                </a:spcAft>
              </a:pPr>
              <a:r>
                <a:rPr lang="ru-RU" sz="2000" b="1" dirty="0" smtClean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13.03.2024</a:t>
              </a:r>
              <a:endParaRPr lang="ru-RU" sz="20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10751603" y="1987656"/>
              <a:ext cx="3320984" cy="7991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800"/>
                </a:spcAft>
              </a:pPr>
              <a:r>
                <a:rPr lang="ru-RU" sz="2000" b="1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15.04.2024</a:t>
              </a: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457908" y="4246004"/>
              <a:ext cx="4223664" cy="22270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800"/>
                </a:spcAft>
              </a:pPr>
              <a:r>
                <a:rPr lang="ru-RU" sz="1400" b="1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Направление </a:t>
              </a:r>
              <a:r>
                <a:rPr lang="ru-RU" sz="1400" b="1" dirty="0" smtClean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ru-RU" sz="1400" b="1" dirty="0" smtClean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400" b="1" dirty="0" smtClean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</a:t>
              </a:r>
              <a:r>
                <a:rPr lang="ru-RU" sz="1400" b="1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Аналитический </a:t>
              </a:r>
              <a:r>
                <a:rPr lang="ru-RU" sz="1400" b="1" dirty="0" smtClean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ru-RU" sz="1400" b="1" dirty="0" smtClean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400" b="1" dirty="0" smtClean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центр </a:t>
              </a:r>
              <a:r>
                <a:rPr lang="ru-RU" sz="1400" b="1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перечней услуг (сервисов</a:t>
              </a:r>
              <a:r>
                <a:rPr lang="ru-RU" sz="1400" b="1" dirty="0" smtClean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),</a:t>
              </a:r>
              <a:br>
                <a:rPr lang="ru-RU" sz="1400" b="1" dirty="0" smtClean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400" b="1" dirty="0" smtClean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подлежащих </a:t>
              </a:r>
              <a:r>
                <a:rPr lang="ru-RU" sz="1400" b="1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доработке </a:t>
              </a:r>
              <a:br>
                <a:rPr lang="ru-RU" sz="1400" b="1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400" b="1" dirty="0">
                  <a:solidFill>
                    <a:schemeClr val="accent5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2024 году</a:t>
              </a: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5817740" y="4237275"/>
              <a:ext cx="3546374" cy="22270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800"/>
                </a:spcAft>
              </a:pPr>
              <a:r>
                <a:rPr lang="ru-RU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Направление </a:t>
              </a:r>
              <a:r>
                <a:rPr lang="ru-RU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ru-RU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</a:t>
              </a:r>
              <a:r>
                <a:rPr lang="ru-RU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Аналитический центр значений текущего состояния региональных услуг (сервисов) </a:t>
              </a: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10434992" y="4237274"/>
              <a:ext cx="4067186" cy="18805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800"/>
                </a:spcAft>
              </a:pPr>
              <a:r>
                <a:rPr lang="ru-RU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Определение плановых значений образов целевых состояний региональных услуг (сервисов)</a:t>
              </a:r>
            </a:p>
          </p:txBody>
        </p:sp>
        <p:sp>
          <p:nvSpPr>
            <p:cNvPr id="37" name="Блок-схема: узел 36"/>
            <p:cNvSpPr/>
            <p:nvPr/>
          </p:nvSpPr>
          <p:spPr>
            <a:xfrm>
              <a:off x="11872037" y="2933296"/>
              <a:ext cx="1080119" cy="1080121"/>
            </a:xfrm>
            <a:prstGeom prst="flowChartConnector">
              <a:avLst/>
            </a:prstGeom>
            <a:noFill/>
            <a:ln w="171450">
              <a:solidFill>
                <a:srgbClr val="4A7EB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50"/>
            </a:p>
          </p:txBody>
        </p:sp>
      </p:grpSp>
      <p:sp>
        <p:nvSpPr>
          <p:cNvPr id="40" name="Блок-схема: узел 39"/>
          <p:cNvSpPr/>
          <p:nvPr/>
        </p:nvSpPr>
        <p:spPr>
          <a:xfrm>
            <a:off x="10161144" y="1629265"/>
            <a:ext cx="624443" cy="671731"/>
          </a:xfrm>
          <a:prstGeom prst="flowChartConnector">
            <a:avLst/>
          </a:prstGeom>
          <a:noFill/>
          <a:ln w="171450">
            <a:solidFill>
              <a:srgbClr val="4A7E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/>
          </a:p>
        </p:txBody>
      </p:sp>
      <p:sp>
        <p:nvSpPr>
          <p:cNvPr id="41" name="Прямоугольник 40"/>
          <p:cNvSpPr/>
          <p:nvPr/>
        </p:nvSpPr>
        <p:spPr>
          <a:xfrm>
            <a:off x="9455576" y="1023044"/>
            <a:ext cx="1919941" cy="496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31.12.2024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9344897" y="2440214"/>
            <a:ext cx="224359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Достижение </a:t>
            </a:r>
            <a:b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целевого </a:t>
            </a:r>
            <a:b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состояния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155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"/>
          <p:cNvSpPr txBox="1">
            <a:spLocks noGrp="1"/>
          </p:cNvSpPr>
          <p:nvPr>
            <p:ph type="sldNum" idx="12"/>
          </p:nvPr>
        </p:nvSpPr>
        <p:spPr>
          <a:xfrm>
            <a:off x="0" y="6408964"/>
            <a:ext cx="452582" cy="369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>
                <a:latin typeface="Arial" panose="020B0604020202020204" pitchFamily="34" charset="0"/>
                <a:ea typeface="PT Root UI" panose="020B0303020202020204" pitchFamily="34" charset="-52"/>
                <a:cs typeface="Arial" panose="020B0604020202020204" pitchFamily="34" charset="0"/>
              </a:rPr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3</a:t>
            </a:fld>
            <a:endParaRPr dirty="0">
              <a:latin typeface="Arial" panose="020B0604020202020204" pitchFamily="34" charset="0"/>
              <a:ea typeface="PT Root UI" panose="020B0303020202020204" pitchFamily="34" charset="-52"/>
              <a:cs typeface="Arial" panose="020B0604020202020204" pitchFamily="34" charset="0"/>
            </a:endParaRPr>
          </a:p>
        </p:txBody>
      </p:sp>
      <p:sp>
        <p:nvSpPr>
          <p:cNvPr id="2" name="TitleSlide">
            <a:extLst>
              <a:ext uri="{FF2B5EF4-FFF2-40B4-BE49-F238E27FC236}">
                <a16:creationId xmlns:a16="http://schemas.microsoft.com/office/drawing/2014/main" xmlns="" id="{DAC87E70-E6BB-3FFA-FAE9-BF770763304B}"/>
              </a:ext>
            </a:extLst>
          </p:cNvPr>
          <p:cNvSpPr txBox="1">
            <a:spLocks/>
          </p:cNvSpPr>
          <p:nvPr/>
        </p:nvSpPr>
        <p:spPr>
          <a:xfrm>
            <a:off x="659101" y="460419"/>
            <a:ext cx="9175690" cy="54005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18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400" b="1" dirty="0" smtClean="0">
                <a:solidFill>
                  <a:srgbClr val="394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Типовая форма плановых значений образов целевых состояний государственных услуг (сервисов)</a:t>
            </a:r>
            <a:endParaRPr lang="ru-RU" sz="2400" b="1" dirty="0">
              <a:solidFill>
                <a:srgbClr val="394BA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xmlns="" id="{45161AC3-498E-12BE-AEB0-A40AF6E94732}"/>
              </a:ext>
            </a:extLst>
          </p:cNvPr>
          <p:cNvCxnSpPr>
            <a:cxnSpLocks/>
          </p:cNvCxnSpPr>
          <p:nvPr/>
        </p:nvCxnSpPr>
        <p:spPr>
          <a:xfrm>
            <a:off x="7748256" y="2226481"/>
            <a:ext cx="0" cy="60549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xmlns="" id="{90B8DC2A-75C0-5189-A928-239BAF86311B}"/>
              </a:ext>
            </a:extLst>
          </p:cNvPr>
          <p:cNvCxnSpPr>
            <a:cxnSpLocks/>
          </p:cNvCxnSpPr>
          <p:nvPr/>
        </p:nvCxnSpPr>
        <p:spPr>
          <a:xfrm>
            <a:off x="1562470" y="2218174"/>
            <a:ext cx="0" cy="60549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xmlns="" id="{C357B526-286B-5139-CA73-664FAC1E193B}"/>
              </a:ext>
            </a:extLst>
          </p:cNvPr>
          <p:cNvCxnSpPr>
            <a:cxnSpLocks/>
          </p:cNvCxnSpPr>
          <p:nvPr/>
        </p:nvCxnSpPr>
        <p:spPr>
          <a:xfrm>
            <a:off x="766762" y="3275863"/>
            <a:ext cx="79570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xmlns="" id="{72563320-B478-93D9-FB30-84DBA48D541A}"/>
              </a:ext>
            </a:extLst>
          </p:cNvPr>
          <p:cNvCxnSpPr>
            <a:cxnSpLocks/>
          </p:cNvCxnSpPr>
          <p:nvPr/>
        </p:nvCxnSpPr>
        <p:spPr>
          <a:xfrm>
            <a:off x="766762" y="3766356"/>
            <a:ext cx="79570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xmlns="" id="{E2408D1D-669C-57EA-C5CC-7C71171E739A}"/>
              </a:ext>
            </a:extLst>
          </p:cNvPr>
          <p:cNvCxnSpPr>
            <a:cxnSpLocks/>
          </p:cNvCxnSpPr>
          <p:nvPr/>
        </p:nvCxnSpPr>
        <p:spPr>
          <a:xfrm>
            <a:off x="766762" y="4236131"/>
            <a:ext cx="79570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xmlns="" id="{D345B061-DEB8-41F9-F4FB-B044EB5C16E2}"/>
              </a:ext>
            </a:extLst>
          </p:cNvPr>
          <p:cNvCxnSpPr>
            <a:cxnSpLocks/>
          </p:cNvCxnSpPr>
          <p:nvPr/>
        </p:nvCxnSpPr>
        <p:spPr>
          <a:xfrm>
            <a:off x="766762" y="4726624"/>
            <a:ext cx="79570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xmlns="" id="{AED6C5BA-BAEE-F042-2E3D-1A78FE5096A7}"/>
              </a:ext>
            </a:extLst>
          </p:cNvPr>
          <p:cNvCxnSpPr>
            <a:cxnSpLocks/>
          </p:cNvCxnSpPr>
          <p:nvPr/>
        </p:nvCxnSpPr>
        <p:spPr>
          <a:xfrm>
            <a:off x="766762" y="5203797"/>
            <a:ext cx="79570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70" t="26077" r="18990" b="38041"/>
          <a:stretch/>
        </p:blipFill>
        <p:spPr>
          <a:xfrm>
            <a:off x="727985" y="1015724"/>
            <a:ext cx="11446319" cy="369565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27985" y="4708409"/>
            <a:ext cx="11464015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12AA9E"/>
              </a:buClr>
            </a:pPr>
            <a:r>
              <a:rPr lang="ru-RU" sz="1400" b="1" dirty="0" smtClean="0">
                <a:solidFill>
                  <a:srgbClr val="12AA9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ЕСЛИ:</a:t>
            </a:r>
          </a:p>
          <a:p>
            <a:pPr marL="285750" indent="-285750">
              <a:buClr>
                <a:srgbClr val="12AA9E"/>
              </a:buClr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В рамках гос. </a:t>
            </a:r>
            <a:r>
              <a:rPr lang="ru-RU" sz="1400" dirty="0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услуги предоставляются различные </a:t>
            </a:r>
            <a:r>
              <a:rPr lang="ru-RU" sz="1400" dirty="0" err="1" smtClean="0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подуслуги</a:t>
            </a:r>
            <a:r>
              <a:rPr lang="ru-RU" sz="1400" dirty="0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12AA9E"/>
                </a:solidFill>
                <a:latin typeface="Arial" panose="020B0604020202020204" pitchFamily="34" charset="0"/>
                <a:ea typeface="Times New Roman" panose="02020603050405020304" pitchFamily="18" charset="0"/>
                <a:sym typeface="Webdings" panose="05030102010509060703" pitchFamily="18" charset="2"/>
              </a:rPr>
              <a:t>→</a:t>
            </a:r>
            <a:r>
              <a:rPr lang="ru-RU" sz="1400" dirty="0" smtClean="0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выбрать </a:t>
            </a:r>
            <a:r>
              <a:rPr lang="ru-RU" sz="1400" dirty="0" err="1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подуслугу</a:t>
            </a:r>
            <a:r>
              <a:rPr lang="ru-RU" sz="1400" dirty="0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с наибольшим числом </a:t>
            </a:r>
            <a:r>
              <a:rPr lang="ru-RU" sz="1400" dirty="0" smtClean="0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обращений</a:t>
            </a:r>
          </a:p>
          <a:p>
            <a:pPr marL="285750" indent="-285750">
              <a:buClr>
                <a:srgbClr val="12AA9E"/>
              </a:buClr>
              <a:buFont typeface="Arial" panose="020B0604020202020204" pitchFamily="34" charset="0"/>
              <a:buChar char="•"/>
            </a:pPr>
            <a:endParaRPr lang="ru-RU" sz="1400" dirty="0">
              <a:solidFill>
                <a:srgbClr val="40404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285750" indent="-285750">
              <a:buClr>
                <a:srgbClr val="12AA9E"/>
              </a:buClr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В АР предусмотрены </a:t>
            </a:r>
            <a:r>
              <a:rPr lang="ru-RU" sz="1400" dirty="0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несколько вариантов оказания </a:t>
            </a:r>
            <a:r>
              <a:rPr lang="ru-RU" sz="1400" dirty="0" smtClean="0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услуги </a:t>
            </a:r>
            <a:r>
              <a:rPr lang="ru-RU" sz="2000" b="1" dirty="0">
                <a:solidFill>
                  <a:srgbClr val="12AA9E"/>
                </a:solidFill>
                <a:latin typeface="Arial" panose="020B0604020202020204" pitchFamily="34" charset="0"/>
                <a:ea typeface="Times New Roman" panose="02020603050405020304" pitchFamily="18" charset="0"/>
                <a:sym typeface="Webdings" panose="05030102010509060703" pitchFamily="18" charset="2"/>
              </a:rPr>
              <a:t>→</a:t>
            </a:r>
            <a:r>
              <a:rPr lang="ru-RU" sz="1400" dirty="0" smtClean="0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выбрать </a:t>
            </a:r>
            <a:r>
              <a:rPr lang="ru-RU" sz="1400" dirty="0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вариант, по которому оказывается наибольшее число </a:t>
            </a:r>
            <a:r>
              <a:rPr lang="ru-RU" sz="1400" dirty="0" smtClean="0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услуг</a:t>
            </a:r>
          </a:p>
          <a:p>
            <a:pPr marL="285750" indent="-285750">
              <a:buClr>
                <a:srgbClr val="12AA9E"/>
              </a:buClr>
              <a:buFont typeface="Arial" panose="020B0604020202020204" pitchFamily="34" charset="0"/>
              <a:buChar char="•"/>
            </a:pPr>
            <a:endParaRPr lang="ru-RU" sz="1400" dirty="0">
              <a:solidFill>
                <a:srgbClr val="40404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285750" indent="-285750">
              <a:buClr>
                <a:srgbClr val="12AA9E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З</a:t>
            </a:r>
            <a:r>
              <a:rPr lang="ru-RU" sz="1400" dirty="0" smtClean="0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а </a:t>
            </a:r>
            <a:r>
              <a:rPr lang="ru-RU" sz="1400" dirty="0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услугой обращаются несколько категорий </a:t>
            </a:r>
            <a:r>
              <a:rPr lang="ru-RU" sz="1400" dirty="0" smtClean="0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клиентов </a:t>
            </a:r>
            <a:r>
              <a:rPr lang="ru-RU" sz="2000" b="1" dirty="0">
                <a:solidFill>
                  <a:srgbClr val="12AA9E"/>
                </a:solidFill>
                <a:latin typeface="Arial" panose="020B0604020202020204" pitchFamily="34" charset="0"/>
                <a:ea typeface="Times New Roman" panose="02020603050405020304" pitchFamily="18" charset="0"/>
                <a:sym typeface="Webdings" panose="05030102010509060703" pitchFamily="18" charset="2"/>
              </a:rPr>
              <a:t>→</a:t>
            </a:r>
            <a:r>
              <a:rPr lang="ru-RU" sz="1400" dirty="0" smtClean="0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метрики рассчитываются </a:t>
            </a:r>
            <a:r>
              <a:rPr lang="ru-RU" sz="1400" dirty="0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для той категории, </a:t>
            </a:r>
            <a:r>
              <a:rPr lang="ru-RU" sz="1400" dirty="0" smtClean="0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sz="1400" dirty="0" smtClean="0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                                                                                                 которая </a:t>
            </a:r>
            <a:r>
              <a:rPr lang="ru-RU" sz="1400" dirty="0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чаще других </a:t>
            </a:r>
            <a:r>
              <a:rPr lang="ru-RU" sz="1400" dirty="0" smtClean="0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обращается </a:t>
            </a:r>
            <a:r>
              <a:rPr lang="ru-RU" sz="1400" dirty="0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за </a:t>
            </a:r>
            <a:r>
              <a:rPr lang="ru-RU" sz="1400" dirty="0" smtClean="0">
                <a:solidFill>
                  <a:srgbClr val="40404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услугой</a:t>
            </a:r>
            <a:endParaRPr lang="ru-RU" sz="1400" dirty="0">
              <a:solidFill>
                <a:srgbClr val="40404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031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"/>
          <p:cNvSpPr txBox="1">
            <a:spLocks noGrp="1"/>
          </p:cNvSpPr>
          <p:nvPr>
            <p:ph type="sldNum" idx="12"/>
          </p:nvPr>
        </p:nvSpPr>
        <p:spPr>
          <a:xfrm>
            <a:off x="0" y="6408964"/>
            <a:ext cx="452582" cy="369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>
                <a:latin typeface="Arial" panose="020B0604020202020204" pitchFamily="34" charset="0"/>
                <a:ea typeface="PT Root UI" panose="020B0303020202020204" pitchFamily="34" charset="-52"/>
                <a:cs typeface="Arial" panose="020B0604020202020204" pitchFamily="34" charset="0"/>
              </a:rPr>
              <a:pPr marL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400"/>
                <a:buNone/>
              </a:pPr>
              <a:t>4</a:t>
            </a:fld>
            <a:endParaRPr dirty="0">
              <a:latin typeface="Arial" panose="020B0604020202020204" pitchFamily="34" charset="0"/>
              <a:ea typeface="PT Root UI" panose="020B0303020202020204" pitchFamily="34" charset="-52"/>
              <a:cs typeface="Arial" panose="020B0604020202020204" pitchFamily="34" charset="0"/>
            </a:endParaRPr>
          </a:p>
        </p:txBody>
      </p:sp>
      <p:sp>
        <p:nvSpPr>
          <p:cNvPr id="2" name="TitleSlide">
            <a:extLst>
              <a:ext uri="{FF2B5EF4-FFF2-40B4-BE49-F238E27FC236}">
                <a16:creationId xmlns:a16="http://schemas.microsoft.com/office/drawing/2014/main" xmlns="" id="{DAC87E70-E6BB-3FFA-FAE9-BF770763304B}"/>
              </a:ext>
            </a:extLst>
          </p:cNvPr>
          <p:cNvSpPr txBox="1">
            <a:spLocks/>
          </p:cNvSpPr>
          <p:nvPr/>
        </p:nvSpPr>
        <p:spPr>
          <a:xfrm>
            <a:off x="766762" y="173562"/>
            <a:ext cx="9175690" cy="54005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18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400" b="1" dirty="0" smtClean="0">
                <a:solidFill>
                  <a:srgbClr val="394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Критерии «</a:t>
            </a:r>
            <a:r>
              <a:rPr lang="ru-RU" sz="2400" b="1" dirty="0">
                <a:solidFill>
                  <a:srgbClr val="394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sz="2400" b="1" dirty="0" smtClean="0">
                <a:solidFill>
                  <a:srgbClr val="394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орожной </a:t>
            </a:r>
            <a:r>
              <a:rPr lang="ru-RU" sz="2400" b="1" dirty="0">
                <a:solidFill>
                  <a:srgbClr val="394BA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карты» и образов целевых состояний</a:t>
            </a:r>
          </a:p>
        </p:txBody>
      </p: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xmlns="" id="{45161AC3-498E-12BE-AEB0-A40AF6E94732}"/>
              </a:ext>
            </a:extLst>
          </p:cNvPr>
          <p:cNvCxnSpPr>
            <a:cxnSpLocks/>
          </p:cNvCxnSpPr>
          <p:nvPr/>
        </p:nvCxnSpPr>
        <p:spPr>
          <a:xfrm>
            <a:off x="7748256" y="2226481"/>
            <a:ext cx="0" cy="60549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xmlns="" id="{90B8DC2A-75C0-5189-A928-239BAF86311B}"/>
              </a:ext>
            </a:extLst>
          </p:cNvPr>
          <p:cNvCxnSpPr>
            <a:cxnSpLocks/>
          </p:cNvCxnSpPr>
          <p:nvPr/>
        </p:nvCxnSpPr>
        <p:spPr>
          <a:xfrm>
            <a:off x="1562470" y="2218174"/>
            <a:ext cx="0" cy="60549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xmlns="" id="{C357B526-286B-5139-CA73-664FAC1E193B}"/>
              </a:ext>
            </a:extLst>
          </p:cNvPr>
          <p:cNvCxnSpPr>
            <a:cxnSpLocks/>
          </p:cNvCxnSpPr>
          <p:nvPr/>
        </p:nvCxnSpPr>
        <p:spPr>
          <a:xfrm>
            <a:off x="766762" y="3275863"/>
            <a:ext cx="79570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xmlns="" id="{72563320-B478-93D9-FB30-84DBA48D541A}"/>
              </a:ext>
            </a:extLst>
          </p:cNvPr>
          <p:cNvCxnSpPr>
            <a:cxnSpLocks/>
          </p:cNvCxnSpPr>
          <p:nvPr/>
        </p:nvCxnSpPr>
        <p:spPr>
          <a:xfrm>
            <a:off x="766762" y="3766356"/>
            <a:ext cx="79570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xmlns="" id="{E2408D1D-669C-57EA-C5CC-7C71171E739A}"/>
              </a:ext>
            </a:extLst>
          </p:cNvPr>
          <p:cNvCxnSpPr>
            <a:cxnSpLocks/>
          </p:cNvCxnSpPr>
          <p:nvPr/>
        </p:nvCxnSpPr>
        <p:spPr>
          <a:xfrm>
            <a:off x="766762" y="4236131"/>
            <a:ext cx="79570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xmlns="" id="{D345B061-DEB8-41F9-F4FB-B044EB5C16E2}"/>
              </a:ext>
            </a:extLst>
          </p:cNvPr>
          <p:cNvCxnSpPr>
            <a:cxnSpLocks/>
          </p:cNvCxnSpPr>
          <p:nvPr/>
        </p:nvCxnSpPr>
        <p:spPr>
          <a:xfrm>
            <a:off x="766762" y="4726624"/>
            <a:ext cx="79570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xmlns="" id="{AED6C5BA-BAEE-F042-2E3D-1A78FE5096A7}"/>
              </a:ext>
            </a:extLst>
          </p:cNvPr>
          <p:cNvCxnSpPr>
            <a:cxnSpLocks/>
          </p:cNvCxnSpPr>
          <p:nvPr/>
        </p:nvCxnSpPr>
        <p:spPr>
          <a:xfrm>
            <a:off x="766762" y="5203797"/>
            <a:ext cx="79570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9739134"/>
              </p:ext>
            </p:extLst>
          </p:nvPr>
        </p:nvGraphicFramePr>
        <p:xfrm>
          <a:off x="815746" y="1805423"/>
          <a:ext cx="10957154" cy="3629230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985848">
                  <a:extLst>
                    <a:ext uri="{9D8B030D-6E8A-4147-A177-3AD203B41FA5}">
                      <a16:colId xmlns="" xmlns:a16="http://schemas.microsoft.com/office/drawing/2014/main" val="2017871772"/>
                    </a:ext>
                  </a:extLst>
                </a:gridCol>
                <a:gridCol w="3174538">
                  <a:extLst>
                    <a:ext uri="{9D8B030D-6E8A-4147-A177-3AD203B41FA5}">
                      <a16:colId xmlns="" xmlns:a16="http://schemas.microsoft.com/office/drawing/2014/main" val="2539717042"/>
                    </a:ext>
                  </a:extLst>
                </a:gridCol>
                <a:gridCol w="6796768"/>
              </a:tblGrid>
              <a:tr h="441707">
                <a:tc>
                  <a:txBody>
                    <a:bodyPr/>
                    <a:lstStyle/>
                    <a:p>
                      <a:pPr marL="66675" indent="15875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ru-RU" sz="2000" b="1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№ п/п</a:t>
                      </a:r>
                      <a:endParaRPr lang="ru-RU" sz="20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2AA9E"/>
                    </a:solidFill>
                  </a:tcPr>
                </a:tc>
                <a:tc>
                  <a:txBody>
                    <a:bodyPr/>
                    <a:lstStyle/>
                    <a:p>
                      <a:pPr marL="66675" indent="15875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ru-RU" sz="2000" b="1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Метрика</a:t>
                      </a:r>
                      <a:endParaRPr lang="ru-RU" sz="20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rgbClr val="12A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2AA9E"/>
                    </a:solidFill>
                  </a:tcPr>
                </a:tc>
                <a:tc>
                  <a:txBody>
                    <a:bodyPr/>
                    <a:lstStyle/>
                    <a:p>
                      <a:pPr marL="66675" marR="0" indent="158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Критерии целевого состояние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12700" cap="flat" cmpd="sng" algn="ctr">
                      <a:solidFill>
                        <a:srgbClr val="12A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2AA9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43252874"/>
                  </a:ext>
                </a:extLst>
              </a:tr>
              <a:tr h="441707">
                <a:tc>
                  <a:txBody>
                    <a:bodyPr/>
                    <a:lstStyle/>
                    <a:p>
                      <a:pPr marL="66675" indent="15875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ru-RU" sz="2000" b="1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endParaRPr lang="ru-RU" sz="20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solidFill>
                        <a:srgbClr val="12A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2AA9E"/>
                    </a:solidFill>
                  </a:tcPr>
                </a:tc>
                <a:tc>
                  <a:txBody>
                    <a:bodyPr/>
                    <a:lstStyle/>
                    <a:p>
                      <a:pPr marL="66675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Визиты в ведомство, ед.</a:t>
                      </a:r>
                      <a:endParaRPr lang="ru-RU" sz="18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2A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A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A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A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6675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Снижение визитов до 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2A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A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A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A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681090189"/>
                  </a:ext>
                </a:extLst>
              </a:tr>
              <a:tr h="867355">
                <a:tc>
                  <a:txBody>
                    <a:bodyPr/>
                    <a:lstStyle/>
                    <a:p>
                      <a:pPr marL="66675" indent="15875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ru-RU" sz="2000" b="1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endParaRPr lang="ru-RU" sz="20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solidFill>
                        <a:srgbClr val="12A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2AA9E"/>
                    </a:solidFill>
                  </a:tcPr>
                </a:tc>
                <a:tc>
                  <a:txBody>
                    <a:bodyPr/>
                    <a:lstStyle/>
                    <a:p>
                      <a:pPr marL="66675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Необходимые документы, ед.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2A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A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A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A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6675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Проанализированы на наличие в </a:t>
                      </a:r>
                      <a:r>
                        <a:rPr lang="ru-RU" sz="180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Межведе</a:t>
                      </a:r>
                      <a:r>
                        <a:rPr lang="ru-RU" sz="18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и на целесообразность предоставления (анализ бизнес-процесса)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2A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A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A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A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211712371"/>
                  </a:ext>
                </a:extLst>
              </a:tr>
              <a:tr h="441707">
                <a:tc>
                  <a:txBody>
                    <a:bodyPr/>
                    <a:lstStyle/>
                    <a:p>
                      <a:pPr marL="66675" indent="15875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ru-RU" sz="2000" b="1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endParaRPr lang="ru-RU" sz="20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solidFill>
                        <a:srgbClr val="12A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2AA9E"/>
                    </a:solidFill>
                  </a:tcPr>
                </a:tc>
                <a:tc>
                  <a:txBody>
                    <a:bodyPr/>
                    <a:lstStyle/>
                    <a:p>
                      <a:pPr marL="6667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Сроки предоставления услуги (сервиса), </a:t>
                      </a:r>
                      <a:r>
                        <a:rPr lang="ru-RU" sz="180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дн</a:t>
                      </a:r>
                      <a:r>
                        <a:rPr lang="ru-RU" sz="18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2A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A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A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A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667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Сокращены до максимально возможных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2A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A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A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A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439888325"/>
                  </a:ext>
                </a:extLst>
              </a:tr>
              <a:tr h="1161928">
                <a:tc>
                  <a:txBody>
                    <a:bodyPr/>
                    <a:lstStyle/>
                    <a:p>
                      <a:pPr marL="66675" indent="15875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ru-RU" sz="2000" b="1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  <a:endParaRPr lang="ru-RU" sz="20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 w="12700" cap="flat" cmpd="sng" algn="ctr">
                      <a:solidFill>
                        <a:srgbClr val="12A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2AA9E"/>
                    </a:solidFill>
                  </a:tcPr>
                </a:tc>
                <a:tc>
                  <a:txBody>
                    <a:bodyPr/>
                    <a:lstStyle/>
                    <a:p>
                      <a:pPr marL="66675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Возможность получения обратной связи, да/нет </a:t>
                      </a:r>
                      <a:endParaRPr lang="ru-RU" sz="18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2A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A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A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A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6675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Для АИС </a:t>
                      </a:r>
                      <a:r>
                        <a:rPr lang="ru-RU" sz="180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Межвед</a:t>
                      </a:r>
                      <a:r>
                        <a:rPr lang="ru-RU" sz="1800" kern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ЛО </a:t>
                      </a:r>
                      <a:r>
                        <a:rPr lang="ru-RU" sz="18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КЭР и КЦР планируется разработка коробочного решения по сбору обратной связи для ОИВ </a:t>
                      </a:r>
                      <a:br>
                        <a:rPr lang="ru-RU" sz="18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18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 ВИС необходимо доработать систему самостоятельно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2A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2A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2A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2AA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805503099"/>
                  </a:ext>
                </a:extLst>
              </a:tr>
            </a:tbl>
          </a:graphicData>
        </a:graphic>
      </p:graphicFrame>
      <p:sp>
        <p:nvSpPr>
          <p:cNvPr id="19" name="Прямоугольник 18"/>
          <p:cNvSpPr/>
          <p:nvPr/>
        </p:nvSpPr>
        <p:spPr>
          <a:xfrm>
            <a:off x="4690383" y="5625192"/>
            <a:ext cx="7229474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lvl="1">
              <a:lnSpc>
                <a:spcPct val="90000"/>
              </a:lnSpc>
              <a:spcBef>
                <a:spcPts val="500"/>
              </a:spcBef>
              <a:spcAft>
                <a:spcPts val="800"/>
              </a:spcAft>
              <a:buClr>
                <a:srgbClr val="153F9B"/>
              </a:buClr>
              <a:buSzPct val="100000"/>
              <a:tabLst>
                <a:tab pos="449263" algn="l"/>
              </a:tabLst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Рассмотреть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портальные формы на логистический контроль</a:t>
            </a:r>
          </a:p>
        </p:txBody>
      </p:sp>
    </p:spTree>
    <p:extLst>
      <p:ext uri="{BB962C8B-B14F-4D97-AF65-F5344CB8AC3E}">
        <p14:creationId xmlns:p14="http://schemas.microsoft.com/office/powerpoint/2010/main" val="597351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EDF8E22-A814-AFC1-F08E-14BDFF1F46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FA4305A9-2455-9FEF-A436-1D48367397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" t="7910" b="7812"/>
          <a:stretch/>
        </p:blipFill>
        <p:spPr>
          <a:xfrm>
            <a:off x="-62144" y="0"/>
            <a:ext cx="12254144" cy="6850064"/>
          </a:xfrm>
          <a:prstGeom prst="rect">
            <a:avLst/>
          </a:prstGeom>
        </p:spPr>
      </p:pic>
      <p:sp>
        <p:nvSpPr>
          <p:cNvPr id="10" name="object 3">
            <a:extLst>
              <a:ext uri="{FF2B5EF4-FFF2-40B4-BE49-F238E27FC236}">
                <a16:creationId xmlns:a16="http://schemas.microsoft.com/office/drawing/2014/main" xmlns="" id="{012F8DD0-A73C-8C48-C038-65E83984CA3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40528" y="1867718"/>
            <a:ext cx="9448799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4400" dirty="0">
                <a:solidFill>
                  <a:schemeClr val="bg1"/>
                </a:solidFill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57411687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AERLO_template.potx" id="{75B3DF1A-1B04-4CAD-BB1A-B7B5C7B29369}" vid="{1D08CB24-53E5-4A4D-AFBD-D7ABC484D7D9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14120</TotalTime>
  <Words>252</Words>
  <Application>Microsoft Office PowerPoint</Application>
  <PresentationFormat>Произвольный</PresentationFormat>
  <Paragraphs>61</Paragraphs>
  <Slides>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ИНВЕСТИЦИОННАЯ ПРЕЗЕНТАЦИЯ</dc:title>
  <dc:creator>Vlad</dc:creator>
  <cp:lastModifiedBy>Кристина Геннадиевна Белогрудова</cp:lastModifiedBy>
  <cp:revision>498</cp:revision>
  <cp:lastPrinted>2022-03-05T09:48:58Z</cp:lastPrinted>
  <dcterms:created xsi:type="dcterms:W3CDTF">2020-12-14T04:57:03Z</dcterms:created>
  <dcterms:modified xsi:type="dcterms:W3CDTF">2024-03-11T08:04:49Z</dcterms:modified>
</cp:coreProperties>
</file>