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0" r:id="rId1"/>
  </p:sldMasterIdLst>
  <p:notesMasterIdLst>
    <p:notesMasterId r:id="rId10"/>
  </p:notesMasterIdLst>
  <p:sldIdLst>
    <p:sldId id="282" r:id="rId2"/>
    <p:sldId id="328" r:id="rId3"/>
    <p:sldId id="331" r:id="rId4"/>
    <p:sldId id="332" r:id="rId5"/>
    <p:sldId id="329" r:id="rId6"/>
    <p:sldId id="316" r:id="rId7"/>
    <p:sldId id="323" r:id="rId8"/>
    <p:sldId id="304" r:id="rId9"/>
  </p:sldIdLst>
  <p:sldSz cx="12192000" cy="6858000"/>
  <p:notesSz cx="6808788" cy="9940925"/>
  <p:embeddedFontLst>
    <p:embeddedFont>
      <p:font typeface="Bahnschrift" panose="020B0502040204020203" pitchFamily="34" charset="0"/>
      <p:regular r:id="rId11"/>
      <p:bold r:id="rId12"/>
    </p:embeddedFont>
    <p:embeddedFont>
      <p:font typeface="Calibri Light" panose="020F0302020204030204" pitchFamily="34" charset="0"/>
      <p:regular r:id="rId13"/>
      <p:italic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867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  <p15:guide id="3" orient="horz" pos="3131">
          <p15:clr>
            <a:srgbClr val="A4A3A4"/>
          </p15:clr>
        </p15:guide>
        <p15:guide id="4" pos="214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DBDB"/>
    <a:srgbClr val="4270C1"/>
    <a:srgbClr val="2C4A86"/>
    <a:srgbClr val="3E67AE"/>
    <a:srgbClr val="3E67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25E5076-3810-47DD-B79F-674D7AD40C01}" styleName="Темный стиль 1 —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56"/>
    <p:restoredTop sz="94411"/>
  </p:normalViewPr>
  <p:slideViewPr>
    <p:cSldViewPr snapToGrid="0" snapToObjects="1" showGuides="1">
      <p:cViewPr>
        <p:scale>
          <a:sx n="100" d="100"/>
          <a:sy n="100" d="100"/>
        </p:scale>
        <p:origin x="-1344" y="-312"/>
      </p:cViewPr>
      <p:guideLst>
        <p:guide orient="horz" pos="867"/>
        <p:guide pos="3840"/>
      </p:guideLst>
    </p:cSldViewPr>
  </p:slideViewPr>
  <p:notesTextViewPr>
    <p:cViewPr>
      <p:scale>
        <a:sx n="20" d="100"/>
        <a:sy n="20" d="100"/>
      </p:scale>
      <p:origin x="0" y="0"/>
    </p:cViewPr>
  </p:notesTextViewPr>
  <p:notesViewPr>
    <p:cSldViewPr snapToGrid="0" snapToObjects="1" showGuides="1">
      <p:cViewPr varScale="1">
        <p:scale>
          <a:sx n="108" d="100"/>
          <a:sy n="108" d="100"/>
        </p:scale>
        <p:origin x="3384" y="200"/>
      </p:cViewPr>
      <p:guideLst>
        <p:guide orient="horz" pos="2880"/>
        <p:guide orient="horz" pos="3131"/>
        <p:guide pos="2160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84CD0D-849F-4742-99DD-AAF3BACA6111}" type="doc">
      <dgm:prSet loTypeId="urn:microsoft.com/office/officeart/2005/8/layout/process1" loCatId="process" qsTypeId="urn:microsoft.com/office/officeart/2005/8/quickstyle/simple4" qsCatId="simple" csTypeId="urn:microsoft.com/office/officeart/2005/8/colors/accent1_2" csCatId="accent1" phldr="1"/>
      <dgm:spPr/>
    </dgm:pt>
    <dgm:pt modelId="{7DB3F1DC-4554-489D-AE72-A35FDE920819}">
      <dgm:prSet phldrT="[Текст]" custT="1"/>
      <dgm:spPr/>
      <dgm:t>
        <a:bodyPr/>
        <a:lstStyle/>
        <a:p>
          <a:r>
            <a:rPr lang="ru-RU" sz="1200" dirty="0" smtClean="0"/>
            <a:t>планы оптимизации государственных услуг, которые не соответствуют стандартам клиентоцентричности</a:t>
          </a:r>
          <a:endParaRPr lang="ru-RU" sz="1200" dirty="0"/>
        </a:p>
      </dgm:t>
    </dgm:pt>
    <dgm:pt modelId="{58F73538-4D27-413B-8E90-5D0ED68D4E89}" type="parTrans" cxnId="{7DCF70A0-EEAE-4AAF-8C3C-A75DC5C865D2}">
      <dgm:prSet/>
      <dgm:spPr/>
      <dgm:t>
        <a:bodyPr/>
        <a:lstStyle/>
        <a:p>
          <a:endParaRPr lang="ru-RU" sz="3200"/>
        </a:p>
      </dgm:t>
    </dgm:pt>
    <dgm:pt modelId="{5D180654-340A-4B87-9E48-C1B83A13959A}" type="sibTrans" cxnId="{7DCF70A0-EEAE-4AAF-8C3C-A75DC5C865D2}">
      <dgm:prSet custT="1"/>
      <dgm:spPr/>
      <dgm:t>
        <a:bodyPr/>
        <a:lstStyle/>
        <a:p>
          <a:endParaRPr lang="ru-RU" sz="1050"/>
        </a:p>
      </dgm:t>
    </dgm:pt>
    <dgm:pt modelId="{6D26918F-28FD-4004-A1F4-F2216AF8B256}">
      <dgm:prSet phldrT="[Текст]" custT="1"/>
      <dgm:spPr/>
      <dgm:t>
        <a:bodyPr/>
        <a:lstStyle/>
        <a:p>
          <a:r>
            <a:rPr lang="ru-RU" sz="1200" dirty="0" smtClean="0"/>
            <a:t>реинжиниринг 10% процессов рассмотрения обращений и запросов </a:t>
          </a:r>
          <a:endParaRPr lang="ru-RU" sz="1200" dirty="0"/>
        </a:p>
      </dgm:t>
    </dgm:pt>
    <dgm:pt modelId="{7330BA6F-8F16-42D6-8AB7-2758C482F6EF}" type="parTrans" cxnId="{C41DACE0-AAFE-460C-BA99-D1E965C596FF}">
      <dgm:prSet/>
      <dgm:spPr/>
      <dgm:t>
        <a:bodyPr/>
        <a:lstStyle/>
        <a:p>
          <a:endParaRPr lang="ru-RU" sz="3200"/>
        </a:p>
      </dgm:t>
    </dgm:pt>
    <dgm:pt modelId="{22E30612-DB7A-45EF-80FA-C60B57D4B96B}" type="sibTrans" cxnId="{C41DACE0-AAFE-460C-BA99-D1E965C596FF}">
      <dgm:prSet custT="1"/>
      <dgm:spPr/>
      <dgm:t>
        <a:bodyPr/>
        <a:lstStyle/>
        <a:p>
          <a:endParaRPr lang="ru-RU" sz="1050"/>
        </a:p>
      </dgm:t>
    </dgm:pt>
    <dgm:pt modelId="{2855AB3F-B87D-438A-BFE9-80CED9EAC703}">
      <dgm:prSet phldrT="[Текст]" custT="1"/>
      <dgm:spPr/>
      <dgm:t>
        <a:bodyPr/>
        <a:lstStyle/>
        <a:p>
          <a:r>
            <a:rPr lang="ru-RU" sz="1200" dirty="0" smtClean="0"/>
            <a:t>реинжиниринг 10% процессов обеспечения доступа к информации о деятельности ОИВ</a:t>
          </a:r>
          <a:endParaRPr lang="ru-RU" sz="1200" dirty="0"/>
        </a:p>
      </dgm:t>
    </dgm:pt>
    <dgm:pt modelId="{2377E42D-048A-42EC-B5FF-CD5158CF8D0E}" type="parTrans" cxnId="{AC08FE43-05F6-49C4-9556-252C9E12B4DB}">
      <dgm:prSet/>
      <dgm:spPr/>
      <dgm:t>
        <a:bodyPr/>
        <a:lstStyle/>
        <a:p>
          <a:endParaRPr lang="ru-RU" sz="3200"/>
        </a:p>
      </dgm:t>
    </dgm:pt>
    <dgm:pt modelId="{C0032A8A-A1FF-485B-83B9-B6837E2846D1}" type="sibTrans" cxnId="{AC08FE43-05F6-49C4-9556-252C9E12B4DB}">
      <dgm:prSet custT="1"/>
      <dgm:spPr/>
      <dgm:t>
        <a:bodyPr/>
        <a:lstStyle/>
        <a:p>
          <a:endParaRPr lang="ru-RU" sz="1050"/>
        </a:p>
      </dgm:t>
    </dgm:pt>
    <dgm:pt modelId="{7B6397BE-7300-44AE-828B-4FE55CF4BAC2}">
      <dgm:prSet custT="1"/>
      <dgm:spPr/>
      <dgm:t>
        <a:bodyPr/>
        <a:lstStyle/>
        <a:p>
          <a:r>
            <a:rPr lang="ru-RU" sz="1200" dirty="0" smtClean="0"/>
            <a:t> реинжиниринг 10% процессов предоставления услуг (сервисов)</a:t>
          </a:r>
          <a:endParaRPr lang="ru-RU" sz="1200" dirty="0"/>
        </a:p>
      </dgm:t>
    </dgm:pt>
    <dgm:pt modelId="{8BAB3A9D-7505-43D5-BC45-F8809763601B}" type="parTrans" cxnId="{D4245629-4BF7-4C6A-8C8E-8AD043E1E0A4}">
      <dgm:prSet/>
      <dgm:spPr/>
      <dgm:t>
        <a:bodyPr/>
        <a:lstStyle/>
        <a:p>
          <a:endParaRPr lang="ru-RU" sz="3200"/>
        </a:p>
      </dgm:t>
    </dgm:pt>
    <dgm:pt modelId="{DF381129-5C6C-4DE6-AE15-7856A3792FCE}" type="sibTrans" cxnId="{D4245629-4BF7-4C6A-8C8E-8AD043E1E0A4}">
      <dgm:prSet custT="1"/>
      <dgm:spPr/>
      <dgm:t>
        <a:bodyPr/>
        <a:lstStyle/>
        <a:p>
          <a:endParaRPr lang="ru-RU" sz="1050"/>
        </a:p>
      </dgm:t>
    </dgm:pt>
    <dgm:pt modelId="{2058D808-0F17-46DC-8280-4AEA9241BC16}">
      <dgm:prSet custT="1"/>
      <dgm:spPr/>
      <dgm:t>
        <a:bodyPr/>
        <a:lstStyle/>
        <a:p>
          <a:r>
            <a:rPr lang="ru-RU" sz="1200" dirty="0" smtClean="0"/>
            <a:t>реинжиниринг 10% процессов предоставления мер государственной поддержки</a:t>
          </a:r>
          <a:endParaRPr lang="ru-RU" sz="1200" dirty="0"/>
        </a:p>
      </dgm:t>
    </dgm:pt>
    <dgm:pt modelId="{5AE5023C-C976-4054-A0B1-F2B2B531E74B}" type="parTrans" cxnId="{07AFFA42-C187-4F13-A3AC-BF646DB0AF3D}">
      <dgm:prSet/>
      <dgm:spPr/>
      <dgm:t>
        <a:bodyPr/>
        <a:lstStyle/>
        <a:p>
          <a:endParaRPr lang="ru-RU" sz="3200"/>
        </a:p>
      </dgm:t>
    </dgm:pt>
    <dgm:pt modelId="{A18F1EBE-6FBB-4DF2-82EB-8729B1004B29}" type="sibTrans" cxnId="{07AFFA42-C187-4F13-A3AC-BF646DB0AF3D}">
      <dgm:prSet custT="1"/>
      <dgm:spPr/>
      <dgm:t>
        <a:bodyPr/>
        <a:lstStyle/>
        <a:p>
          <a:endParaRPr lang="ru-RU" sz="1050"/>
        </a:p>
      </dgm:t>
    </dgm:pt>
    <dgm:pt modelId="{CF6384C6-BAC7-4851-ADE2-7FA8FC3F89BE}">
      <dgm:prSet custT="1"/>
      <dgm:spPr/>
      <dgm:t>
        <a:bodyPr/>
        <a:lstStyle/>
        <a:p>
          <a:r>
            <a:rPr lang="ru-RU" sz="1200" dirty="0" smtClean="0"/>
            <a:t>реинжиниринг 10% процессов осуществления КНД</a:t>
          </a:r>
          <a:endParaRPr lang="ru-RU" sz="1200" dirty="0"/>
        </a:p>
      </dgm:t>
    </dgm:pt>
    <dgm:pt modelId="{A3074EE3-5F77-4CD6-A36B-DED2958FECF7}" type="parTrans" cxnId="{36D61BCD-6934-4265-A599-965DBDFB6E8F}">
      <dgm:prSet/>
      <dgm:spPr/>
      <dgm:t>
        <a:bodyPr/>
        <a:lstStyle/>
        <a:p>
          <a:endParaRPr lang="ru-RU" sz="3200"/>
        </a:p>
      </dgm:t>
    </dgm:pt>
    <dgm:pt modelId="{9C5016FA-EE18-45EB-8E34-A7ECB73D93C3}" type="sibTrans" cxnId="{36D61BCD-6934-4265-A599-965DBDFB6E8F}">
      <dgm:prSet custT="1"/>
      <dgm:spPr/>
      <dgm:t>
        <a:bodyPr/>
        <a:lstStyle/>
        <a:p>
          <a:endParaRPr lang="ru-RU" sz="1050"/>
        </a:p>
      </dgm:t>
    </dgm:pt>
    <dgm:pt modelId="{30A4C441-3E9F-4648-8E1C-BAF1EAAA2C71}">
      <dgm:prSet custT="1"/>
      <dgm:spPr/>
      <dgm:t>
        <a:bodyPr/>
        <a:lstStyle/>
        <a:p>
          <a:r>
            <a:rPr lang="ru-RU" sz="1200" dirty="0" smtClean="0"/>
            <a:t>реинжиниринг 10% процессов взаимодействия с внутренним клиентом</a:t>
          </a:r>
          <a:endParaRPr lang="ru-RU" sz="1200" dirty="0"/>
        </a:p>
      </dgm:t>
    </dgm:pt>
    <dgm:pt modelId="{AF3F0A3E-84BB-4877-8841-C80F4F82D2F6}" type="parTrans" cxnId="{6B978E57-9A81-468F-98C8-CB6A2872E00F}">
      <dgm:prSet/>
      <dgm:spPr/>
      <dgm:t>
        <a:bodyPr/>
        <a:lstStyle/>
        <a:p>
          <a:endParaRPr lang="ru-RU" sz="3200"/>
        </a:p>
      </dgm:t>
    </dgm:pt>
    <dgm:pt modelId="{907E3548-701A-4193-8D36-253034B56981}" type="sibTrans" cxnId="{6B978E57-9A81-468F-98C8-CB6A2872E00F}">
      <dgm:prSet/>
      <dgm:spPr/>
      <dgm:t>
        <a:bodyPr/>
        <a:lstStyle/>
        <a:p>
          <a:endParaRPr lang="ru-RU" sz="3200"/>
        </a:p>
      </dgm:t>
    </dgm:pt>
    <dgm:pt modelId="{40466BF7-B6E5-4AE1-A879-2BF66D5C0201}" type="pres">
      <dgm:prSet presAssocID="{6E84CD0D-849F-4742-99DD-AAF3BACA6111}" presName="Name0" presStyleCnt="0">
        <dgm:presLayoutVars>
          <dgm:dir/>
          <dgm:resizeHandles val="exact"/>
        </dgm:presLayoutVars>
      </dgm:prSet>
      <dgm:spPr/>
    </dgm:pt>
    <dgm:pt modelId="{8870DC20-3207-48C7-B7E9-B56512CCDBAA}" type="pres">
      <dgm:prSet presAssocID="{7DB3F1DC-4554-489D-AE72-A35FDE920819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DD11E8-A689-4215-836D-5F6B36B83C51}" type="pres">
      <dgm:prSet presAssocID="{5D180654-340A-4B87-9E48-C1B83A13959A}" presName="sibTrans" presStyleLbl="sibTrans2D1" presStyleIdx="0" presStyleCnt="6"/>
      <dgm:spPr/>
      <dgm:t>
        <a:bodyPr/>
        <a:lstStyle/>
        <a:p>
          <a:endParaRPr lang="ru-RU"/>
        </a:p>
      </dgm:t>
    </dgm:pt>
    <dgm:pt modelId="{1656FBED-D8A2-4672-9C0D-7415B7F64892}" type="pres">
      <dgm:prSet presAssocID="{5D180654-340A-4B87-9E48-C1B83A13959A}" presName="connectorText" presStyleLbl="sibTrans2D1" presStyleIdx="0" presStyleCnt="6"/>
      <dgm:spPr/>
      <dgm:t>
        <a:bodyPr/>
        <a:lstStyle/>
        <a:p>
          <a:endParaRPr lang="ru-RU"/>
        </a:p>
      </dgm:t>
    </dgm:pt>
    <dgm:pt modelId="{F61615F4-22F5-40C3-889F-D166973A34EB}" type="pres">
      <dgm:prSet presAssocID="{7B6397BE-7300-44AE-828B-4FE55CF4BAC2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B11642-784B-4290-ADF8-C2508E99074D}" type="pres">
      <dgm:prSet presAssocID="{DF381129-5C6C-4DE6-AE15-7856A3792FCE}" presName="sibTrans" presStyleLbl="sibTrans2D1" presStyleIdx="1" presStyleCnt="6"/>
      <dgm:spPr/>
      <dgm:t>
        <a:bodyPr/>
        <a:lstStyle/>
        <a:p>
          <a:endParaRPr lang="ru-RU"/>
        </a:p>
      </dgm:t>
    </dgm:pt>
    <dgm:pt modelId="{F3F98F6E-4FD8-45B6-BFF1-9569A0166B32}" type="pres">
      <dgm:prSet presAssocID="{DF381129-5C6C-4DE6-AE15-7856A3792FCE}" presName="connectorText" presStyleLbl="sibTrans2D1" presStyleIdx="1" presStyleCnt="6"/>
      <dgm:spPr/>
      <dgm:t>
        <a:bodyPr/>
        <a:lstStyle/>
        <a:p>
          <a:endParaRPr lang="ru-RU"/>
        </a:p>
      </dgm:t>
    </dgm:pt>
    <dgm:pt modelId="{13363DFE-3757-4CE6-A401-418430C85F45}" type="pres">
      <dgm:prSet presAssocID="{2058D808-0F17-46DC-8280-4AEA9241BC16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A2DAB4-D2CC-4C4E-A5E3-93B1B8B2A4B7}" type="pres">
      <dgm:prSet presAssocID="{A18F1EBE-6FBB-4DF2-82EB-8729B1004B29}" presName="sibTrans" presStyleLbl="sibTrans2D1" presStyleIdx="2" presStyleCnt="6"/>
      <dgm:spPr/>
      <dgm:t>
        <a:bodyPr/>
        <a:lstStyle/>
        <a:p>
          <a:endParaRPr lang="ru-RU"/>
        </a:p>
      </dgm:t>
    </dgm:pt>
    <dgm:pt modelId="{A8595151-C37C-4D12-A26E-837D56D9AE34}" type="pres">
      <dgm:prSet presAssocID="{A18F1EBE-6FBB-4DF2-82EB-8729B1004B29}" presName="connectorText" presStyleLbl="sibTrans2D1" presStyleIdx="2" presStyleCnt="6"/>
      <dgm:spPr/>
      <dgm:t>
        <a:bodyPr/>
        <a:lstStyle/>
        <a:p>
          <a:endParaRPr lang="ru-RU"/>
        </a:p>
      </dgm:t>
    </dgm:pt>
    <dgm:pt modelId="{D6E2F57A-4D6A-4448-9AAB-38871A967022}" type="pres">
      <dgm:prSet presAssocID="{CF6384C6-BAC7-4851-ADE2-7FA8FC3F89BE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65DB92-7EEE-48AF-B402-19555C79A5F4}" type="pres">
      <dgm:prSet presAssocID="{9C5016FA-EE18-45EB-8E34-A7ECB73D93C3}" presName="sibTrans" presStyleLbl="sibTrans2D1" presStyleIdx="3" presStyleCnt="6"/>
      <dgm:spPr/>
      <dgm:t>
        <a:bodyPr/>
        <a:lstStyle/>
        <a:p>
          <a:endParaRPr lang="ru-RU"/>
        </a:p>
      </dgm:t>
    </dgm:pt>
    <dgm:pt modelId="{E37A45D4-6798-49A9-AF6F-4D55258BB5EF}" type="pres">
      <dgm:prSet presAssocID="{9C5016FA-EE18-45EB-8E34-A7ECB73D93C3}" presName="connectorText" presStyleLbl="sibTrans2D1" presStyleIdx="3" presStyleCnt="6"/>
      <dgm:spPr/>
      <dgm:t>
        <a:bodyPr/>
        <a:lstStyle/>
        <a:p>
          <a:endParaRPr lang="ru-RU"/>
        </a:p>
      </dgm:t>
    </dgm:pt>
    <dgm:pt modelId="{85BA4F59-2924-48AD-A289-68E1DFD663B5}" type="pres">
      <dgm:prSet presAssocID="{6D26918F-28FD-4004-A1F4-F2216AF8B256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AC749E-373D-4B0E-BC2A-F20E8CABE690}" type="pres">
      <dgm:prSet presAssocID="{22E30612-DB7A-45EF-80FA-C60B57D4B96B}" presName="sibTrans" presStyleLbl="sibTrans2D1" presStyleIdx="4" presStyleCnt="6"/>
      <dgm:spPr/>
      <dgm:t>
        <a:bodyPr/>
        <a:lstStyle/>
        <a:p>
          <a:endParaRPr lang="ru-RU"/>
        </a:p>
      </dgm:t>
    </dgm:pt>
    <dgm:pt modelId="{0A643FB7-44A0-4397-8097-ACC5D7B67E07}" type="pres">
      <dgm:prSet presAssocID="{22E30612-DB7A-45EF-80FA-C60B57D4B96B}" presName="connectorText" presStyleLbl="sibTrans2D1" presStyleIdx="4" presStyleCnt="6"/>
      <dgm:spPr/>
      <dgm:t>
        <a:bodyPr/>
        <a:lstStyle/>
        <a:p>
          <a:endParaRPr lang="ru-RU"/>
        </a:p>
      </dgm:t>
    </dgm:pt>
    <dgm:pt modelId="{C235299B-319E-4B2D-B3E0-2B7BA030A6A4}" type="pres">
      <dgm:prSet presAssocID="{2855AB3F-B87D-438A-BFE9-80CED9EAC703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C31F6F-377B-433D-BA37-F09222A56BE3}" type="pres">
      <dgm:prSet presAssocID="{C0032A8A-A1FF-485B-83B9-B6837E2846D1}" presName="sibTrans" presStyleLbl="sibTrans2D1" presStyleIdx="5" presStyleCnt="6"/>
      <dgm:spPr/>
      <dgm:t>
        <a:bodyPr/>
        <a:lstStyle/>
        <a:p>
          <a:endParaRPr lang="ru-RU"/>
        </a:p>
      </dgm:t>
    </dgm:pt>
    <dgm:pt modelId="{20CE3CC0-0621-4162-8AF7-BE9AF8E628D6}" type="pres">
      <dgm:prSet presAssocID="{C0032A8A-A1FF-485B-83B9-B6837E2846D1}" presName="connectorText" presStyleLbl="sibTrans2D1" presStyleIdx="5" presStyleCnt="6"/>
      <dgm:spPr/>
      <dgm:t>
        <a:bodyPr/>
        <a:lstStyle/>
        <a:p>
          <a:endParaRPr lang="ru-RU"/>
        </a:p>
      </dgm:t>
    </dgm:pt>
    <dgm:pt modelId="{E15E7F62-66ED-4F53-A1D8-29BC55DEFCCD}" type="pres">
      <dgm:prSet presAssocID="{30A4C441-3E9F-4648-8E1C-BAF1EAAA2C71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B978E57-9A81-468F-98C8-CB6A2872E00F}" srcId="{6E84CD0D-849F-4742-99DD-AAF3BACA6111}" destId="{30A4C441-3E9F-4648-8E1C-BAF1EAAA2C71}" srcOrd="6" destOrd="0" parTransId="{AF3F0A3E-84BB-4877-8841-C80F4F82D2F6}" sibTransId="{907E3548-701A-4193-8D36-253034B56981}"/>
    <dgm:cxn modelId="{1C5250A1-D0F0-4B4D-95AA-B386A4B25EA4}" type="presOf" srcId="{2058D808-0F17-46DC-8280-4AEA9241BC16}" destId="{13363DFE-3757-4CE6-A401-418430C85F45}" srcOrd="0" destOrd="0" presId="urn:microsoft.com/office/officeart/2005/8/layout/process1"/>
    <dgm:cxn modelId="{914A20DD-42AA-4B02-BE8C-87DABA026BE7}" type="presOf" srcId="{22E30612-DB7A-45EF-80FA-C60B57D4B96B}" destId="{0FAC749E-373D-4B0E-BC2A-F20E8CABE690}" srcOrd="0" destOrd="0" presId="urn:microsoft.com/office/officeart/2005/8/layout/process1"/>
    <dgm:cxn modelId="{265D38E3-AFE9-4120-8A98-D10F6FBAA23E}" type="presOf" srcId="{9C5016FA-EE18-45EB-8E34-A7ECB73D93C3}" destId="{3765DB92-7EEE-48AF-B402-19555C79A5F4}" srcOrd="0" destOrd="0" presId="urn:microsoft.com/office/officeart/2005/8/layout/process1"/>
    <dgm:cxn modelId="{6AC888BE-0DD3-44B4-8293-2FF972825EA7}" type="presOf" srcId="{6E84CD0D-849F-4742-99DD-AAF3BACA6111}" destId="{40466BF7-B6E5-4AE1-A879-2BF66D5C0201}" srcOrd="0" destOrd="0" presId="urn:microsoft.com/office/officeart/2005/8/layout/process1"/>
    <dgm:cxn modelId="{84621F1B-4624-4E6E-9EC6-D138F690FEDE}" type="presOf" srcId="{CF6384C6-BAC7-4851-ADE2-7FA8FC3F89BE}" destId="{D6E2F57A-4D6A-4448-9AAB-38871A967022}" srcOrd="0" destOrd="0" presId="urn:microsoft.com/office/officeart/2005/8/layout/process1"/>
    <dgm:cxn modelId="{AAD1655B-8885-4C1B-A904-2723D74D7F11}" type="presOf" srcId="{30A4C441-3E9F-4648-8E1C-BAF1EAAA2C71}" destId="{E15E7F62-66ED-4F53-A1D8-29BC55DEFCCD}" srcOrd="0" destOrd="0" presId="urn:microsoft.com/office/officeart/2005/8/layout/process1"/>
    <dgm:cxn modelId="{F03C738E-EEC3-43BB-9115-D6C12DA52AE2}" type="presOf" srcId="{5D180654-340A-4B87-9E48-C1B83A13959A}" destId="{6DDD11E8-A689-4215-836D-5F6B36B83C51}" srcOrd="0" destOrd="0" presId="urn:microsoft.com/office/officeart/2005/8/layout/process1"/>
    <dgm:cxn modelId="{F5DDBAE0-BED1-4AC7-81A9-3E633052EF70}" type="presOf" srcId="{A18F1EBE-6FBB-4DF2-82EB-8729B1004B29}" destId="{A8595151-C37C-4D12-A26E-837D56D9AE34}" srcOrd="1" destOrd="0" presId="urn:microsoft.com/office/officeart/2005/8/layout/process1"/>
    <dgm:cxn modelId="{71C6E045-7818-42A1-9BFC-0E36D6200D17}" type="presOf" srcId="{22E30612-DB7A-45EF-80FA-C60B57D4B96B}" destId="{0A643FB7-44A0-4397-8097-ACC5D7B67E07}" srcOrd="1" destOrd="0" presId="urn:microsoft.com/office/officeart/2005/8/layout/process1"/>
    <dgm:cxn modelId="{3CC15ABF-0048-456F-B7C7-3152ADCA7C28}" type="presOf" srcId="{9C5016FA-EE18-45EB-8E34-A7ECB73D93C3}" destId="{E37A45D4-6798-49A9-AF6F-4D55258BB5EF}" srcOrd="1" destOrd="0" presId="urn:microsoft.com/office/officeart/2005/8/layout/process1"/>
    <dgm:cxn modelId="{D4245629-4BF7-4C6A-8C8E-8AD043E1E0A4}" srcId="{6E84CD0D-849F-4742-99DD-AAF3BACA6111}" destId="{7B6397BE-7300-44AE-828B-4FE55CF4BAC2}" srcOrd="1" destOrd="0" parTransId="{8BAB3A9D-7505-43D5-BC45-F8809763601B}" sibTransId="{DF381129-5C6C-4DE6-AE15-7856A3792FCE}"/>
    <dgm:cxn modelId="{36D61BCD-6934-4265-A599-965DBDFB6E8F}" srcId="{6E84CD0D-849F-4742-99DD-AAF3BACA6111}" destId="{CF6384C6-BAC7-4851-ADE2-7FA8FC3F89BE}" srcOrd="3" destOrd="0" parTransId="{A3074EE3-5F77-4CD6-A36B-DED2958FECF7}" sibTransId="{9C5016FA-EE18-45EB-8E34-A7ECB73D93C3}"/>
    <dgm:cxn modelId="{43502894-CD81-440B-B856-84EA117359A4}" type="presOf" srcId="{7DB3F1DC-4554-489D-AE72-A35FDE920819}" destId="{8870DC20-3207-48C7-B7E9-B56512CCDBAA}" srcOrd="0" destOrd="0" presId="urn:microsoft.com/office/officeart/2005/8/layout/process1"/>
    <dgm:cxn modelId="{893408B0-7B4B-4E57-A0E9-9B5AC23582C7}" type="presOf" srcId="{DF381129-5C6C-4DE6-AE15-7856A3792FCE}" destId="{F3F98F6E-4FD8-45B6-BFF1-9569A0166B32}" srcOrd="1" destOrd="0" presId="urn:microsoft.com/office/officeart/2005/8/layout/process1"/>
    <dgm:cxn modelId="{07AFFA42-C187-4F13-A3AC-BF646DB0AF3D}" srcId="{6E84CD0D-849F-4742-99DD-AAF3BACA6111}" destId="{2058D808-0F17-46DC-8280-4AEA9241BC16}" srcOrd="2" destOrd="0" parTransId="{5AE5023C-C976-4054-A0B1-F2B2B531E74B}" sibTransId="{A18F1EBE-6FBB-4DF2-82EB-8729B1004B29}"/>
    <dgm:cxn modelId="{D48D24B4-0E07-40A1-9B40-3EF83BA394EF}" type="presOf" srcId="{C0032A8A-A1FF-485B-83B9-B6837E2846D1}" destId="{20CE3CC0-0621-4162-8AF7-BE9AF8E628D6}" srcOrd="1" destOrd="0" presId="urn:microsoft.com/office/officeart/2005/8/layout/process1"/>
    <dgm:cxn modelId="{662E3E7E-C3BC-4848-BD5B-1217F2FCBC74}" type="presOf" srcId="{6D26918F-28FD-4004-A1F4-F2216AF8B256}" destId="{85BA4F59-2924-48AD-A289-68E1DFD663B5}" srcOrd="0" destOrd="0" presId="urn:microsoft.com/office/officeart/2005/8/layout/process1"/>
    <dgm:cxn modelId="{AC08FE43-05F6-49C4-9556-252C9E12B4DB}" srcId="{6E84CD0D-849F-4742-99DD-AAF3BACA6111}" destId="{2855AB3F-B87D-438A-BFE9-80CED9EAC703}" srcOrd="5" destOrd="0" parTransId="{2377E42D-048A-42EC-B5FF-CD5158CF8D0E}" sibTransId="{C0032A8A-A1FF-485B-83B9-B6837E2846D1}"/>
    <dgm:cxn modelId="{C41DACE0-AAFE-460C-BA99-D1E965C596FF}" srcId="{6E84CD0D-849F-4742-99DD-AAF3BACA6111}" destId="{6D26918F-28FD-4004-A1F4-F2216AF8B256}" srcOrd="4" destOrd="0" parTransId="{7330BA6F-8F16-42D6-8AB7-2758C482F6EF}" sibTransId="{22E30612-DB7A-45EF-80FA-C60B57D4B96B}"/>
    <dgm:cxn modelId="{217E2429-A7D2-49DA-B135-2808125ACE9D}" type="presOf" srcId="{C0032A8A-A1FF-485B-83B9-B6837E2846D1}" destId="{A6C31F6F-377B-433D-BA37-F09222A56BE3}" srcOrd="0" destOrd="0" presId="urn:microsoft.com/office/officeart/2005/8/layout/process1"/>
    <dgm:cxn modelId="{9D99F7EF-332C-45EB-B538-1AF8FFEB06F5}" type="presOf" srcId="{7B6397BE-7300-44AE-828B-4FE55CF4BAC2}" destId="{F61615F4-22F5-40C3-889F-D166973A34EB}" srcOrd="0" destOrd="0" presId="urn:microsoft.com/office/officeart/2005/8/layout/process1"/>
    <dgm:cxn modelId="{D4B03FCE-447C-43DF-8D04-52B7BA8F9BC7}" type="presOf" srcId="{2855AB3F-B87D-438A-BFE9-80CED9EAC703}" destId="{C235299B-319E-4B2D-B3E0-2B7BA030A6A4}" srcOrd="0" destOrd="0" presId="urn:microsoft.com/office/officeart/2005/8/layout/process1"/>
    <dgm:cxn modelId="{7825F7B1-3996-498C-9789-1D0078F9AEEC}" type="presOf" srcId="{5D180654-340A-4B87-9E48-C1B83A13959A}" destId="{1656FBED-D8A2-4672-9C0D-7415B7F64892}" srcOrd="1" destOrd="0" presId="urn:microsoft.com/office/officeart/2005/8/layout/process1"/>
    <dgm:cxn modelId="{BE504AAB-BD5F-4930-81E8-A0BAA2F25077}" type="presOf" srcId="{DF381129-5C6C-4DE6-AE15-7856A3792FCE}" destId="{8EB11642-784B-4290-ADF8-C2508E99074D}" srcOrd="0" destOrd="0" presId="urn:microsoft.com/office/officeart/2005/8/layout/process1"/>
    <dgm:cxn modelId="{35D68850-7780-42D1-B639-427849925400}" type="presOf" srcId="{A18F1EBE-6FBB-4DF2-82EB-8729B1004B29}" destId="{FBA2DAB4-D2CC-4C4E-A5E3-93B1B8B2A4B7}" srcOrd="0" destOrd="0" presId="urn:microsoft.com/office/officeart/2005/8/layout/process1"/>
    <dgm:cxn modelId="{7DCF70A0-EEAE-4AAF-8C3C-A75DC5C865D2}" srcId="{6E84CD0D-849F-4742-99DD-AAF3BACA6111}" destId="{7DB3F1DC-4554-489D-AE72-A35FDE920819}" srcOrd="0" destOrd="0" parTransId="{58F73538-4D27-413B-8E90-5D0ED68D4E89}" sibTransId="{5D180654-340A-4B87-9E48-C1B83A13959A}"/>
    <dgm:cxn modelId="{1E47896E-3B97-42C0-A59E-7900F6C8278D}" type="presParOf" srcId="{40466BF7-B6E5-4AE1-A879-2BF66D5C0201}" destId="{8870DC20-3207-48C7-B7E9-B56512CCDBAA}" srcOrd="0" destOrd="0" presId="urn:microsoft.com/office/officeart/2005/8/layout/process1"/>
    <dgm:cxn modelId="{1D7B3397-1E67-4951-BBA0-C14CE9BEECCF}" type="presParOf" srcId="{40466BF7-B6E5-4AE1-A879-2BF66D5C0201}" destId="{6DDD11E8-A689-4215-836D-5F6B36B83C51}" srcOrd="1" destOrd="0" presId="urn:microsoft.com/office/officeart/2005/8/layout/process1"/>
    <dgm:cxn modelId="{4027F3BA-896C-4A4A-B59E-E01A091C2C71}" type="presParOf" srcId="{6DDD11E8-A689-4215-836D-5F6B36B83C51}" destId="{1656FBED-D8A2-4672-9C0D-7415B7F64892}" srcOrd="0" destOrd="0" presId="urn:microsoft.com/office/officeart/2005/8/layout/process1"/>
    <dgm:cxn modelId="{2D147503-7D55-4F6B-9F2C-D134A7E88629}" type="presParOf" srcId="{40466BF7-B6E5-4AE1-A879-2BF66D5C0201}" destId="{F61615F4-22F5-40C3-889F-D166973A34EB}" srcOrd="2" destOrd="0" presId="urn:microsoft.com/office/officeart/2005/8/layout/process1"/>
    <dgm:cxn modelId="{01057396-F29B-42F8-A9F3-8F26B3EB8F3E}" type="presParOf" srcId="{40466BF7-B6E5-4AE1-A879-2BF66D5C0201}" destId="{8EB11642-784B-4290-ADF8-C2508E99074D}" srcOrd="3" destOrd="0" presId="urn:microsoft.com/office/officeart/2005/8/layout/process1"/>
    <dgm:cxn modelId="{433FDF3B-57B2-4A18-BE79-F0846AF580C6}" type="presParOf" srcId="{8EB11642-784B-4290-ADF8-C2508E99074D}" destId="{F3F98F6E-4FD8-45B6-BFF1-9569A0166B32}" srcOrd="0" destOrd="0" presId="urn:microsoft.com/office/officeart/2005/8/layout/process1"/>
    <dgm:cxn modelId="{0806BDE2-3BA4-469F-8E98-4A422686326F}" type="presParOf" srcId="{40466BF7-B6E5-4AE1-A879-2BF66D5C0201}" destId="{13363DFE-3757-4CE6-A401-418430C85F45}" srcOrd="4" destOrd="0" presId="urn:microsoft.com/office/officeart/2005/8/layout/process1"/>
    <dgm:cxn modelId="{259AD93E-5969-43AD-A8B3-194326EE3515}" type="presParOf" srcId="{40466BF7-B6E5-4AE1-A879-2BF66D5C0201}" destId="{FBA2DAB4-D2CC-4C4E-A5E3-93B1B8B2A4B7}" srcOrd="5" destOrd="0" presId="urn:microsoft.com/office/officeart/2005/8/layout/process1"/>
    <dgm:cxn modelId="{9AD2E3AE-2659-44BB-8786-447AC71682EE}" type="presParOf" srcId="{FBA2DAB4-D2CC-4C4E-A5E3-93B1B8B2A4B7}" destId="{A8595151-C37C-4D12-A26E-837D56D9AE34}" srcOrd="0" destOrd="0" presId="urn:microsoft.com/office/officeart/2005/8/layout/process1"/>
    <dgm:cxn modelId="{A9CD9070-F98B-4429-8D82-6B8B9DE6F302}" type="presParOf" srcId="{40466BF7-B6E5-4AE1-A879-2BF66D5C0201}" destId="{D6E2F57A-4D6A-4448-9AAB-38871A967022}" srcOrd="6" destOrd="0" presId="urn:microsoft.com/office/officeart/2005/8/layout/process1"/>
    <dgm:cxn modelId="{F58EE648-7AB4-48BB-BE47-C3BB9350F530}" type="presParOf" srcId="{40466BF7-B6E5-4AE1-A879-2BF66D5C0201}" destId="{3765DB92-7EEE-48AF-B402-19555C79A5F4}" srcOrd="7" destOrd="0" presId="urn:microsoft.com/office/officeart/2005/8/layout/process1"/>
    <dgm:cxn modelId="{2C1A00AD-B6D1-479E-AA74-5C46BEFF7920}" type="presParOf" srcId="{3765DB92-7EEE-48AF-B402-19555C79A5F4}" destId="{E37A45D4-6798-49A9-AF6F-4D55258BB5EF}" srcOrd="0" destOrd="0" presId="urn:microsoft.com/office/officeart/2005/8/layout/process1"/>
    <dgm:cxn modelId="{500F690E-1508-4E65-9CA5-AEAAC473775D}" type="presParOf" srcId="{40466BF7-B6E5-4AE1-A879-2BF66D5C0201}" destId="{85BA4F59-2924-48AD-A289-68E1DFD663B5}" srcOrd="8" destOrd="0" presId="urn:microsoft.com/office/officeart/2005/8/layout/process1"/>
    <dgm:cxn modelId="{18378853-C119-4362-821A-FE5EE85F12B4}" type="presParOf" srcId="{40466BF7-B6E5-4AE1-A879-2BF66D5C0201}" destId="{0FAC749E-373D-4B0E-BC2A-F20E8CABE690}" srcOrd="9" destOrd="0" presId="urn:microsoft.com/office/officeart/2005/8/layout/process1"/>
    <dgm:cxn modelId="{EFA6DD73-7A27-42EA-B9F6-C42F3D33146A}" type="presParOf" srcId="{0FAC749E-373D-4B0E-BC2A-F20E8CABE690}" destId="{0A643FB7-44A0-4397-8097-ACC5D7B67E07}" srcOrd="0" destOrd="0" presId="urn:microsoft.com/office/officeart/2005/8/layout/process1"/>
    <dgm:cxn modelId="{6ED9EF80-97D1-4C68-8536-FD4715EF99D2}" type="presParOf" srcId="{40466BF7-B6E5-4AE1-A879-2BF66D5C0201}" destId="{C235299B-319E-4B2D-B3E0-2B7BA030A6A4}" srcOrd="10" destOrd="0" presId="urn:microsoft.com/office/officeart/2005/8/layout/process1"/>
    <dgm:cxn modelId="{23A137F0-FCD9-44B0-8E46-A59CE3220019}" type="presParOf" srcId="{40466BF7-B6E5-4AE1-A879-2BF66D5C0201}" destId="{A6C31F6F-377B-433D-BA37-F09222A56BE3}" srcOrd="11" destOrd="0" presId="urn:microsoft.com/office/officeart/2005/8/layout/process1"/>
    <dgm:cxn modelId="{0B8FD03E-A74A-4FBD-AC92-8B391F532C72}" type="presParOf" srcId="{A6C31F6F-377B-433D-BA37-F09222A56BE3}" destId="{20CE3CC0-0621-4162-8AF7-BE9AF8E628D6}" srcOrd="0" destOrd="0" presId="urn:microsoft.com/office/officeart/2005/8/layout/process1"/>
    <dgm:cxn modelId="{5FE79205-CB06-4713-AF98-7E248C8F6817}" type="presParOf" srcId="{40466BF7-B6E5-4AE1-A879-2BF66D5C0201}" destId="{E15E7F62-66ED-4F53-A1D8-29BC55DEFCCD}" srcOrd="1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70DC20-3207-48C7-B7E9-B56512CCDBAA}">
      <dsp:nvSpPr>
        <dsp:cNvPr id="0" name=""/>
        <dsp:cNvSpPr/>
      </dsp:nvSpPr>
      <dsp:spPr>
        <a:xfrm>
          <a:off x="9219" y="0"/>
          <a:ext cx="1273780" cy="16002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планы оптимизации государственных услуг, которые не соответствуют стандартам клиентоцентричности</a:t>
          </a:r>
          <a:endParaRPr lang="ru-RU" sz="1200" kern="1200" dirty="0"/>
        </a:p>
      </dsp:txBody>
      <dsp:txXfrm>
        <a:off x="46527" y="37308"/>
        <a:ext cx="1199164" cy="1525584"/>
      </dsp:txXfrm>
    </dsp:sp>
    <dsp:sp modelId="{6DDD11E8-A689-4215-836D-5F6B36B83C51}">
      <dsp:nvSpPr>
        <dsp:cNvPr id="0" name=""/>
        <dsp:cNvSpPr/>
      </dsp:nvSpPr>
      <dsp:spPr>
        <a:xfrm>
          <a:off x="1410377" y="642151"/>
          <a:ext cx="270041" cy="31589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50" kern="1200"/>
        </a:p>
      </dsp:txBody>
      <dsp:txXfrm>
        <a:off x="1410377" y="705330"/>
        <a:ext cx="189029" cy="189539"/>
      </dsp:txXfrm>
    </dsp:sp>
    <dsp:sp modelId="{F61615F4-22F5-40C3-889F-D166973A34EB}">
      <dsp:nvSpPr>
        <dsp:cNvPr id="0" name=""/>
        <dsp:cNvSpPr/>
      </dsp:nvSpPr>
      <dsp:spPr>
        <a:xfrm>
          <a:off x="1792511" y="0"/>
          <a:ext cx="1273780" cy="16002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 реинжиниринг 10% процессов предоставления услуг (сервисов)</a:t>
          </a:r>
          <a:endParaRPr lang="ru-RU" sz="1200" kern="1200" dirty="0"/>
        </a:p>
      </dsp:txBody>
      <dsp:txXfrm>
        <a:off x="1829819" y="37308"/>
        <a:ext cx="1199164" cy="1525584"/>
      </dsp:txXfrm>
    </dsp:sp>
    <dsp:sp modelId="{8EB11642-784B-4290-ADF8-C2508E99074D}">
      <dsp:nvSpPr>
        <dsp:cNvPr id="0" name=""/>
        <dsp:cNvSpPr/>
      </dsp:nvSpPr>
      <dsp:spPr>
        <a:xfrm>
          <a:off x="3193670" y="642151"/>
          <a:ext cx="270041" cy="31589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50" kern="1200"/>
        </a:p>
      </dsp:txBody>
      <dsp:txXfrm>
        <a:off x="3193670" y="705330"/>
        <a:ext cx="189029" cy="189539"/>
      </dsp:txXfrm>
    </dsp:sp>
    <dsp:sp modelId="{13363DFE-3757-4CE6-A401-418430C85F45}">
      <dsp:nvSpPr>
        <dsp:cNvPr id="0" name=""/>
        <dsp:cNvSpPr/>
      </dsp:nvSpPr>
      <dsp:spPr>
        <a:xfrm>
          <a:off x="3575804" y="0"/>
          <a:ext cx="1273780" cy="16002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реинжиниринг 10% процессов предоставления мер государственной поддержки</a:t>
          </a:r>
          <a:endParaRPr lang="ru-RU" sz="1200" kern="1200" dirty="0"/>
        </a:p>
      </dsp:txBody>
      <dsp:txXfrm>
        <a:off x="3613112" y="37308"/>
        <a:ext cx="1199164" cy="1525584"/>
      </dsp:txXfrm>
    </dsp:sp>
    <dsp:sp modelId="{FBA2DAB4-D2CC-4C4E-A5E3-93B1B8B2A4B7}">
      <dsp:nvSpPr>
        <dsp:cNvPr id="0" name=""/>
        <dsp:cNvSpPr/>
      </dsp:nvSpPr>
      <dsp:spPr>
        <a:xfrm>
          <a:off x="4976963" y="642151"/>
          <a:ext cx="270041" cy="31589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50" kern="1200"/>
        </a:p>
      </dsp:txBody>
      <dsp:txXfrm>
        <a:off x="4976963" y="705330"/>
        <a:ext cx="189029" cy="189539"/>
      </dsp:txXfrm>
    </dsp:sp>
    <dsp:sp modelId="{D6E2F57A-4D6A-4448-9AAB-38871A967022}">
      <dsp:nvSpPr>
        <dsp:cNvPr id="0" name=""/>
        <dsp:cNvSpPr/>
      </dsp:nvSpPr>
      <dsp:spPr>
        <a:xfrm>
          <a:off x="5359097" y="0"/>
          <a:ext cx="1273780" cy="16002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реинжиниринг 10% процессов осуществления КНД</a:t>
          </a:r>
          <a:endParaRPr lang="ru-RU" sz="1200" kern="1200" dirty="0"/>
        </a:p>
      </dsp:txBody>
      <dsp:txXfrm>
        <a:off x="5396405" y="37308"/>
        <a:ext cx="1199164" cy="1525584"/>
      </dsp:txXfrm>
    </dsp:sp>
    <dsp:sp modelId="{3765DB92-7EEE-48AF-B402-19555C79A5F4}">
      <dsp:nvSpPr>
        <dsp:cNvPr id="0" name=""/>
        <dsp:cNvSpPr/>
      </dsp:nvSpPr>
      <dsp:spPr>
        <a:xfrm>
          <a:off x="6760255" y="642151"/>
          <a:ext cx="270041" cy="31589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50" kern="1200"/>
        </a:p>
      </dsp:txBody>
      <dsp:txXfrm>
        <a:off x="6760255" y="705330"/>
        <a:ext cx="189029" cy="189539"/>
      </dsp:txXfrm>
    </dsp:sp>
    <dsp:sp modelId="{85BA4F59-2924-48AD-A289-68E1DFD663B5}">
      <dsp:nvSpPr>
        <dsp:cNvPr id="0" name=""/>
        <dsp:cNvSpPr/>
      </dsp:nvSpPr>
      <dsp:spPr>
        <a:xfrm>
          <a:off x="7142389" y="0"/>
          <a:ext cx="1273780" cy="16002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реинжиниринг 10% процессов рассмотрения обращений и запросов </a:t>
          </a:r>
          <a:endParaRPr lang="ru-RU" sz="1200" kern="1200" dirty="0"/>
        </a:p>
      </dsp:txBody>
      <dsp:txXfrm>
        <a:off x="7179697" y="37308"/>
        <a:ext cx="1199164" cy="1525584"/>
      </dsp:txXfrm>
    </dsp:sp>
    <dsp:sp modelId="{0FAC749E-373D-4B0E-BC2A-F20E8CABE690}">
      <dsp:nvSpPr>
        <dsp:cNvPr id="0" name=""/>
        <dsp:cNvSpPr/>
      </dsp:nvSpPr>
      <dsp:spPr>
        <a:xfrm>
          <a:off x="8543548" y="642151"/>
          <a:ext cx="270041" cy="31589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50" kern="1200"/>
        </a:p>
      </dsp:txBody>
      <dsp:txXfrm>
        <a:off x="8543548" y="705330"/>
        <a:ext cx="189029" cy="189539"/>
      </dsp:txXfrm>
    </dsp:sp>
    <dsp:sp modelId="{C235299B-319E-4B2D-B3E0-2B7BA030A6A4}">
      <dsp:nvSpPr>
        <dsp:cNvPr id="0" name=""/>
        <dsp:cNvSpPr/>
      </dsp:nvSpPr>
      <dsp:spPr>
        <a:xfrm>
          <a:off x="8925682" y="0"/>
          <a:ext cx="1273780" cy="16002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реинжиниринг 10% процессов обеспечения доступа к информации о деятельности ОИВ</a:t>
          </a:r>
          <a:endParaRPr lang="ru-RU" sz="1200" kern="1200" dirty="0"/>
        </a:p>
      </dsp:txBody>
      <dsp:txXfrm>
        <a:off x="8962990" y="37308"/>
        <a:ext cx="1199164" cy="1525584"/>
      </dsp:txXfrm>
    </dsp:sp>
    <dsp:sp modelId="{A6C31F6F-377B-433D-BA37-F09222A56BE3}">
      <dsp:nvSpPr>
        <dsp:cNvPr id="0" name=""/>
        <dsp:cNvSpPr/>
      </dsp:nvSpPr>
      <dsp:spPr>
        <a:xfrm>
          <a:off x="10326841" y="642151"/>
          <a:ext cx="270041" cy="31589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50" kern="1200"/>
        </a:p>
      </dsp:txBody>
      <dsp:txXfrm>
        <a:off x="10326841" y="705330"/>
        <a:ext cx="189029" cy="189539"/>
      </dsp:txXfrm>
    </dsp:sp>
    <dsp:sp modelId="{E15E7F62-66ED-4F53-A1D8-29BC55DEFCCD}">
      <dsp:nvSpPr>
        <dsp:cNvPr id="0" name=""/>
        <dsp:cNvSpPr/>
      </dsp:nvSpPr>
      <dsp:spPr>
        <a:xfrm>
          <a:off x="10708975" y="0"/>
          <a:ext cx="1273780" cy="16002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реинжиниринг 10% процессов взаимодействия с внутренним клиентом</a:t>
          </a:r>
          <a:endParaRPr lang="ru-RU" sz="1200" kern="1200" dirty="0"/>
        </a:p>
      </dsp:txBody>
      <dsp:txXfrm>
        <a:off x="10746283" y="37308"/>
        <a:ext cx="1199164" cy="15255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CDB2BF-CEC7-BA40-BE67-CBA8E9DF0621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C1B527-9810-5749-B28F-6EBB15696C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457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C1B527-9810-5749-B28F-6EBB15696CF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60945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1B527-9810-5749-B28F-6EBB15696CF3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1492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12">
            <a:extLst>
              <a:ext uri="{FF2B5EF4-FFF2-40B4-BE49-F238E27FC236}">
                <a16:creationId xmlns="" xmlns:a16="http://schemas.microsoft.com/office/drawing/2014/main" id="{DA6F0445-F3C8-7642-87F7-B6CC6F8C10DE}"/>
              </a:ext>
            </a:extLst>
          </p:cNvPr>
          <p:cNvSpPr/>
          <p:nvPr userDrawn="1"/>
        </p:nvSpPr>
        <p:spPr>
          <a:xfrm rot="1629010">
            <a:off x="7967158" y="5901764"/>
            <a:ext cx="2591270" cy="1143000"/>
          </a:xfrm>
          <a:custGeom>
            <a:avLst/>
            <a:gdLst>
              <a:gd name="connsiteX0" fmla="*/ 0 w 5016500"/>
              <a:gd name="connsiteY0" fmla="*/ 0 h 1143000"/>
              <a:gd name="connsiteX1" fmla="*/ 5016500 w 5016500"/>
              <a:gd name="connsiteY1" fmla="*/ 0 h 1143000"/>
              <a:gd name="connsiteX2" fmla="*/ 5016500 w 5016500"/>
              <a:gd name="connsiteY2" fmla="*/ 1143000 h 1143000"/>
              <a:gd name="connsiteX3" fmla="*/ 0 w 5016500"/>
              <a:gd name="connsiteY3" fmla="*/ 1143000 h 1143000"/>
              <a:gd name="connsiteX4" fmla="*/ 0 w 5016500"/>
              <a:gd name="connsiteY4" fmla="*/ 0 h 1143000"/>
              <a:gd name="connsiteX0" fmla="*/ 0 w 5016500"/>
              <a:gd name="connsiteY0" fmla="*/ 0 h 1143000"/>
              <a:gd name="connsiteX1" fmla="*/ 2091391 w 5016500"/>
              <a:gd name="connsiteY1" fmla="*/ 1669 h 1143000"/>
              <a:gd name="connsiteX2" fmla="*/ 5016500 w 5016500"/>
              <a:gd name="connsiteY2" fmla="*/ 1143000 h 1143000"/>
              <a:gd name="connsiteX3" fmla="*/ 0 w 5016500"/>
              <a:gd name="connsiteY3" fmla="*/ 1143000 h 1143000"/>
              <a:gd name="connsiteX4" fmla="*/ 0 w 5016500"/>
              <a:gd name="connsiteY4" fmla="*/ 0 h 1143000"/>
              <a:gd name="connsiteX0" fmla="*/ 0 w 2591270"/>
              <a:gd name="connsiteY0" fmla="*/ 0 h 1143000"/>
              <a:gd name="connsiteX1" fmla="*/ 2091391 w 2591270"/>
              <a:gd name="connsiteY1" fmla="*/ 1669 h 1143000"/>
              <a:gd name="connsiteX2" fmla="*/ 2591270 w 2591270"/>
              <a:gd name="connsiteY2" fmla="*/ 382094 h 1143000"/>
              <a:gd name="connsiteX3" fmla="*/ 0 w 2591270"/>
              <a:gd name="connsiteY3" fmla="*/ 1143000 h 1143000"/>
              <a:gd name="connsiteX4" fmla="*/ 0 w 259127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1270" h="1143000">
                <a:moveTo>
                  <a:pt x="0" y="0"/>
                </a:moveTo>
                <a:lnTo>
                  <a:pt x="2091391" y="1669"/>
                </a:lnTo>
                <a:lnTo>
                  <a:pt x="2591270" y="382094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rgbClr val="2C4A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>
            <a:extLst>
              <a:ext uri="{FF2B5EF4-FFF2-40B4-BE49-F238E27FC236}">
                <a16:creationId xmlns="" xmlns:a16="http://schemas.microsoft.com/office/drawing/2014/main" id="{C999E8B1-9D92-F844-ABB9-821CC12C90E2}"/>
              </a:ext>
            </a:extLst>
          </p:cNvPr>
          <p:cNvSpPr/>
          <p:nvPr userDrawn="1"/>
        </p:nvSpPr>
        <p:spPr>
          <a:xfrm>
            <a:off x="9717932" y="564204"/>
            <a:ext cx="2568102" cy="2373549"/>
          </a:xfrm>
          <a:custGeom>
            <a:avLst/>
            <a:gdLst>
              <a:gd name="connsiteX0" fmla="*/ 2568102 w 2568102"/>
              <a:gd name="connsiteY0" fmla="*/ 0 h 2373549"/>
              <a:gd name="connsiteX1" fmla="*/ 612842 w 2568102"/>
              <a:gd name="connsiteY1" fmla="*/ 1040860 h 2373549"/>
              <a:gd name="connsiteX2" fmla="*/ 0 w 2568102"/>
              <a:gd name="connsiteY2" fmla="*/ 2373549 h 2373549"/>
              <a:gd name="connsiteX3" fmla="*/ 2538919 w 2568102"/>
              <a:gd name="connsiteY3" fmla="*/ 1031132 h 2373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8102" h="2373549">
                <a:moveTo>
                  <a:pt x="2568102" y="0"/>
                </a:moveTo>
                <a:lnTo>
                  <a:pt x="612842" y="1040860"/>
                </a:lnTo>
                <a:lnTo>
                  <a:pt x="0" y="2373549"/>
                </a:lnTo>
                <a:lnTo>
                  <a:pt x="2538919" y="1031132"/>
                </a:lnTo>
              </a:path>
            </a:pathLst>
          </a:custGeom>
          <a:solidFill>
            <a:srgbClr val="2C4A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лилиния 8">
            <a:extLst>
              <a:ext uri="{FF2B5EF4-FFF2-40B4-BE49-F238E27FC236}">
                <a16:creationId xmlns="" xmlns:a16="http://schemas.microsoft.com/office/drawing/2014/main" id="{F138CDDB-23B6-564D-9210-925CF66197AA}"/>
              </a:ext>
            </a:extLst>
          </p:cNvPr>
          <p:cNvSpPr/>
          <p:nvPr userDrawn="1"/>
        </p:nvSpPr>
        <p:spPr>
          <a:xfrm>
            <a:off x="7301416" y="1602858"/>
            <a:ext cx="3030583" cy="4789714"/>
          </a:xfrm>
          <a:custGeom>
            <a:avLst/>
            <a:gdLst>
              <a:gd name="connsiteX0" fmla="*/ 3030583 w 3030583"/>
              <a:gd name="connsiteY0" fmla="*/ 0 h 4789714"/>
              <a:gd name="connsiteX1" fmla="*/ 0 w 3030583"/>
              <a:gd name="connsiteY1" fmla="*/ 3762103 h 4789714"/>
              <a:gd name="connsiteX2" fmla="*/ 548640 w 3030583"/>
              <a:gd name="connsiteY2" fmla="*/ 4789714 h 4789714"/>
              <a:gd name="connsiteX3" fmla="*/ 2429692 w 3030583"/>
              <a:gd name="connsiteY3" fmla="*/ 1332411 h 478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30583" h="4789714">
                <a:moveTo>
                  <a:pt x="3030583" y="0"/>
                </a:moveTo>
                <a:lnTo>
                  <a:pt x="0" y="3762103"/>
                </a:lnTo>
                <a:lnTo>
                  <a:pt x="548640" y="4789714"/>
                </a:lnTo>
                <a:lnTo>
                  <a:pt x="2429692" y="1332411"/>
                </a:lnTo>
              </a:path>
            </a:pathLst>
          </a:custGeom>
          <a:solidFill>
            <a:srgbClr val="3E6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Треугольник 9">
            <a:extLst>
              <a:ext uri="{FF2B5EF4-FFF2-40B4-BE49-F238E27FC236}">
                <a16:creationId xmlns="" xmlns:a16="http://schemas.microsoft.com/office/drawing/2014/main" id="{9EB5EA4F-228A-7C4C-B0A3-0F29F5921DC7}"/>
              </a:ext>
            </a:extLst>
          </p:cNvPr>
          <p:cNvSpPr/>
          <p:nvPr userDrawn="1"/>
        </p:nvSpPr>
        <p:spPr>
          <a:xfrm rot="21212844">
            <a:off x="10350016" y="6275457"/>
            <a:ext cx="791183" cy="2183392"/>
          </a:xfrm>
          <a:prstGeom prst="triangle">
            <a:avLst>
              <a:gd name="adj" fmla="val 0"/>
            </a:avLst>
          </a:prstGeom>
          <a:solidFill>
            <a:srgbClr val="3E6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Треугольник 16">
            <a:extLst>
              <a:ext uri="{FF2B5EF4-FFF2-40B4-BE49-F238E27FC236}">
                <a16:creationId xmlns="" xmlns:a16="http://schemas.microsoft.com/office/drawing/2014/main" id="{93F77785-1A8B-5C44-9ABE-B10AFE9A50A2}"/>
              </a:ext>
            </a:extLst>
          </p:cNvPr>
          <p:cNvSpPr/>
          <p:nvPr userDrawn="1"/>
        </p:nvSpPr>
        <p:spPr>
          <a:xfrm rot="2383339">
            <a:off x="8487754" y="1555935"/>
            <a:ext cx="1227704" cy="4933244"/>
          </a:xfrm>
          <a:custGeom>
            <a:avLst/>
            <a:gdLst>
              <a:gd name="connsiteX0" fmla="*/ 0 w 1093154"/>
              <a:gd name="connsiteY0" fmla="*/ 4970981 h 4970981"/>
              <a:gd name="connsiteX1" fmla="*/ 26881 w 1093154"/>
              <a:gd name="connsiteY1" fmla="*/ 0 h 4970981"/>
              <a:gd name="connsiteX2" fmla="*/ 1093154 w 1093154"/>
              <a:gd name="connsiteY2" fmla="*/ 4970981 h 4970981"/>
              <a:gd name="connsiteX3" fmla="*/ 0 w 1093154"/>
              <a:gd name="connsiteY3" fmla="*/ 4970981 h 4970981"/>
              <a:gd name="connsiteX0" fmla="*/ 176203 w 1066273"/>
              <a:gd name="connsiteY0" fmla="*/ 4577328 h 4970981"/>
              <a:gd name="connsiteX1" fmla="*/ 0 w 1066273"/>
              <a:gd name="connsiteY1" fmla="*/ 0 h 4970981"/>
              <a:gd name="connsiteX2" fmla="*/ 1066273 w 1066273"/>
              <a:gd name="connsiteY2" fmla="*/ 4970981 h 4970981"/>
              <a:gd name="connsiteX3" fmla="*/ 176203 w 1066273"/>
              <a:gd name="connsiteY3" fmla="*/ 4577328 h 4970981"/>
              <a:gd name="connsiteX0" fmla="*/ 176203 w 1227704"/>
              <a:gd name="connsiteY0" fmla="*/ 4577328 h 4933244"/>
              <a:gd name="connsiteX1" fmla="*/ 0 w 1227704"/>
              <a:gd name="connsiteY1" fmla="*/ 0 h 4933244"/>
              <a:gd name="connsiteX2" fmla="*/ 1227704 w 1227704"/>
              <a:gd name="connsiteY2" fmla="*/ 4933244 h 4933244"/>
              <a:gd name="connsiteX3" fmla="*/ 176203 w 1227704"/>
              <a:gd name="connsiteY3" fmla="*/ 4577328 h 4933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7704" h="4933244">
                <a:moveTo>
                  <a:pt x="176203" y="4577328"/>
                </a:moveTo>
                <a:lnTo>
                  <a:pt x="0" y="0"/>
                </a:lnTo>
                <a:lnTo>
                  <a:pt x="1227704" y="4933244"/>
                </a:lnTo>
                <a:lnTo>
                  <a:pt x="176203" y="4577328"/>
                </a:lnTo>
                <a:close/>
              </a:path>
            </a:pathLst>
          </a:cu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Треугольник 16">
            <a:extLst>
              <a:ext uri="{FF2B5EF4-FFF2-40B4-BE49-F238E27FC236}">
                <a16:creationId xmlns="" xmlns:a16="http://schemas.microsoft.com/office/drawing/2014/main" id="{406656BB-27CF-5D4D-A858-8F0157E7C3E7}"/>
              </a:ext>
            </a:extLst>
          </p:cNvPr>
          <p:cNvSpPr/>
          <p:nvPr userDrawn="1"/>
        </p:nvSpPr>
        <p:spPr>
          <a:xfrm rot="21228103">
            <a:off x="10591764" y="6494113"/>
            <a:ext cx="1227704" cy="4933244"/>
          </a:xfrm>
          <a:custGeom>
            <a:avLst/>
            <a:gdLst>
              <a:gd name="connsiteX0" fmla="*/ 0 w 1093154"/>
              <a:gd name="connsiteY0" fmla="*/ 4970981 h 4970981"/>
              <a:gd name="connsiteX1" fmla="*/ 26881 w 1093154"/>
              <a:gd name="connsiteY1" fmla="*/ 0 h 4970981"/>
              <a:gd name="connsiteX2" fmla="*/ 1093154 w 1093154"/>
              <a:gd name="connsiteY2" fmla="*/ 4970981 h 4970981"/>
              <a:gd name="connsiteX3" fmla="*/ 0 w 1093154"/>
              <a:gd name="connsiteY3" fmla="*/ 4970981 h 4970981"/>
              <a:gd name="connsiteX0" fmla="*/ 176203 w 1066273"/>
              <a:gd name="connsiteY0" fmla="*/ 4577328 h 4970981"/>
              <a:gd name="connsiteX1" fmla="*/ 0 w 1066273"/>
              <a:gd name="connsiteY1" fmla="*/ 0 h 4970981"/>
              <a:gd name="connsiteX2" fmla="*/ 1066273 w 1066273"/>
              <a:gd name="connsiteY2" fmla="*/ 4970981 h 4970981"/>
              <a:gd name="connsiteX3" fmla="*/ 176203 w 1066273"/>
              <a:gd name="connsiteY3" fmla="*/ 4577328 h 4970981"/>
              <a:gd name="connsiteX0" fmla="*/ 176203 w 1227704"/>
              <a:gd name="connsiteY0" fmla="*/ 4577328 h 4933244"/>
              <a:gd name="connsiteX1" fmla="*/ 0 w 1227704"/>
              <a:gd name="connsiteY1" fmla="*/ 0 h 4933244"/>
              <a:gd name="connsiteX2" fmla="*/ 1227704 w 1227704"/>
              <a:gd name="connsiteY2" fmla="*/ 4933244 h 4933244"/>
              <a:gd name="connsiteX3" fmla="*/ 176203 w 1227704"/>
              <a:gd name="connsiteY3" fmla="*/ 4577328 h 4933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7704" h="4933244">
                <a:moveTo>
                  <a:pt x="176203" y="4577328"/>
                </a:moveTo>
                <a:lnTo>
                  <a:pt x="0" y="0"/>
                </a:lnTo>
                <a:lnTo>
                  <a:pt x="1227704" y="4933244"/>
                </a:lnTo>
                <a:lnTo>
                  <a:pt x="176203" y="4577328"/>
                </a:lnTo>
                <a:close/>
              </a:path>
            </a:pathLst>
          </a:custGeom>
          <a:noFill/>
          <a:ln w="317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872BE146-994C-704D-8C07-4A4DF9BF3BED}"/>
              </a:ext>
            </a:extLst>
          </p:cNvPr>
          <p:cNvSpPr/>
          <p:nvPr userDrawn="1"/>
        </p:nvSpPr>
        <p:spPr>
          <a:xfrm>
            <a:off x="-508894" y="0"/>
            <a:ext cx="329784" cy="1274164"/>
          </a:xfrm>
          <a:prstGeom prst="rect">
            <a:avLst/>
          </a:prstGeom>
          <a:solidFill>
            <a:srgbClr val="3E6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FC23E0BB-EC30-A94A-9236-1FE746C7E61E}"/>
              </a:ext>
            </a:extLst>
          </p:cNvPr>
          <p:cNvSpPr/>
          <p:nvPr userDrawn="1"/>
        </p:nvSpPr>
        <p:spPr>
          <a:xfrm>
            <a:off x="-508894" y="1294334"/>
            <a:ext cx="329784" cy="127416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9843415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>
            <a:extLst>
              <a:ext uri="{FF2B5EF4-FFF2-40B4-BE49-F238E27FC236}">
                <a16:creationId xmlns="" xmlns:a16="http://schemas.microsoft.com/office/drawing/2014/main" id="{697469A4-B9F0-C348-914D-2D04F72BF979}"/>
              </a:ext>
            </a:extLst>
          </p:cNvPr>
          <p:cNvSpPr/>
          <p:nvPr userDrawn="1"/>
        </p:nvSpPr>
        <p:spPr>
          <a:xfrm rot="15215842">
            <a:off x="2460776" y="-1337864"/>
            <a:ext cx="3919953" cy="5571841"/>
          </a:xfrm>
          <a:custGeom>
            <a:avLst/>
            <a:gdLst>
              <a:gd name="connsiteX0" fmla="*/ 3030583 w 3030583"/>
              <a:gd name="connsiteY0" fmla="*/ 0 h 4789714"/>
              <a:gd name="connsiteX1" fmla="*/ 0 w 3030583"/>
              <a:gd name="connsiteY1" fmla="*/ 3762103 h 4789714"/>
              <a:gd name="connsiteX2" fmla="*/ 548640 w 3030583"/>
              <a:gd name="connsiteY2" fmla="*/ 4789714 h 4789714"/>
              <a:gd name="connsiteX3" fmla="*/ 2429692 w 3030583"/>
              <a:gd name="connsiteY3" fmla="*/ 1332411 h 4789714"/>
              <a:gd name="connsiteX0" fmla="*/ 3030583 w 3885176"/>
              <a:gd name="connsiteY0" fmla="*/ 0 h 4789714"/>
              <a:gd name="connsiteX1" fmla="*/ 0 w 3885176"/>
              <a:gd name="connsiteY1" fmla="*/ 3762103 h 4789714"/>
              <a:gd name="connsiteX2" fmla="*/ 548640 w 3885176"/>
              <a:gd name="connsiteY2" fmla="*/ 4789714 h 4789714"/>
              <a:gd name="connsiteX3" fmla="*/ 3885176 w 3885176"/>
              <a:gd name="connsiteY3" fmla="*/ 160637 h 4789714"/>
              <a:gd name="connsiteX0" fmla="*/ 3030583 w 3923544"/>
              <a:gd name="connsiteY0" fmla="*/ 0 h 4789714"/>
              <a:gd name="connsiteX1" fmla="*/ 0 w 3923544"/>
              <a:gd name="connsiteY1" fmla="*/ 3762103 h 4789714"/>
              <a:gd name="connsiteX2" fmla="*/ 548640 w 3923544"/>
              <a:gd name="connsiteY2" fmla="*/ 4789714 h 4789714"/>
              <a:gd name="connsiteX3" fmla="*/ 3923544 w 3923544"/>
              <a:gd name="connsiteY3" fmla="*/ 188004 h 4789714"/>
              <a:gd name="connsiteX0" fmla="*/ 3030583 w 3912542"/>
              <a:gd name="connsiteY0" fmla="*/ 0 h 4789714"/>
              <a:gd name="connsiteX1" fmla="*/ 0 w 3912542"/>
              <a:gd name="connsiteY1" fmla="*/ 3762103 h 4789714"/>
              <a:gd name="connsiteX2" fmla="*/ 548640 w 3912542"/>
              <a:gd name="connsiteY2" fmla="*/ 4789714 h 4789714"/>
              <a:gd name="connsiteX3" fmla="*/ 3912542 w 3912542"/>
              <a:gd name="connsiteY3" fmla="*/ 122270 h 4789714"/>
              <a:gd name="connsiteX0" fmla="*/ 3030583 w 3938664"/>
              <a:gd name="connsiteY0" fmla="*/ 0 h 4789714"/>
              <a:gd name="connsiteX1" fmla="*/ 0 w 3938664"/>
              <a:gd name="connsiteY1" fmla="*/ 3762103 h 4789714"/>
              <a:gd name="connsiteX2" fmla="*/ 548640 w 3938664"/>
              <a:gd name="connsiteY2" fmla="*/ 4789714 h 4789714"/>
              <a:gd name="connsiteX3" fmla="*/ 3938664 w 3938664"/>
              <a:gd name="connsiteY3" fmla="*/ 162495 h 4789714"/>
              <a:gd name="connsiteX0" fmla="*/ 2481943 w 3390024"/>
              <a:gd name="connsiteY0" fmla="*/ 0 h 4789714"/>
              <a:gd name="connsiteX1" fmla="*/ 1001028 w 3390024"/>
              <a:gd name="connsiteY1" fmla="*/ 2604518 h 4789714"/>
              <a:gd name="connsiteX2" fmla="*/ 0 w 3390024"/>
              <a:gd name="connsiteY2" fmla="*/ 4789714 h 4789714"/>
              <a:gd name="connsiteX3" fmla="*/ 3390024 w 3390024"/>
              <a:gd name="connsiteY3" fmla="*/ 162495 h 4789714"/>
              <a:gd name="connsiteX0" fmla="*/ 1480915 w 2388996"/>
              <a:gd name="connsiteY0" fmla="*/ 0 h 3694903"/>
              <a:gd name="connsiteX1" fmla="*/ 0 w 2388996"/>
              <a:gd name="connsiteY1" fmla="*/ 2604518 h 3694903"/>
              <a:gd name="connsiteX2" fmla="*/ 1015223 w 2388996"/>
              <a:gd name="connsiteY2" fmla="*/ 3694903 h 3694903"/>
              <a:gd name="connsiteX3" fmla="*/ 2388996 w 2388996"/>
              <a:gd name="connsiteY3" fmla="*/ 162495 h 3694903"/>
              <a:gd name="connsiteX0" fmla="*/ 1517727 w 2388996"/>
              <a:gd name="connsiteY0" fmla="*/ 0 h 3766618"/>
              <a:gd name="connsiteX1" fmla="*/ 0 w 2388996"/>
              <a:gd name="connsiteY1" fmla="*/ 2676233 h 3766618"/>
              <a:gd name="connsiteX2" fmla="*/ 1015223 w 2388996"/>
              <a:gd name="connsiteY2" fmla="*/ 3766618 h 3766618"/>
              <a:gd name="connsiteX3" fmla="*/ 2388996 w 2388996"/>
              <a:gd name="connsiteY3" fmla="*/ 234210 h 3766618"/>
              <a:gd name="connsiteX0" fmla="*/ 1513197 w 2388996"/>
              <a:gd name="connsiteY0" fmla="*/ 0 h 3777017"/>
              <a:gd name="connsiteX1" fmla="*/ 0 w 2388996"/>
              <a:gd name="connsiteY1" fmla="*/ 2686632 h 3777017"/>
              <a:gd name="connsiteX2" fmla="*/ 1015223 w 2388996"/>
              <a:gd name="connsiteY2" fmla="*/ 3777017 h 3777017"/>
              <a:gd name="connsiteX3" fmla="*/ 2388996 w 2388996"/>
              <a:gd name="connsiteY3" fmla="*/ 244609 h 3777017"/>
              <a:gd name="connsiteX0" fmla="*/ 1513197 w 2551022"/>
              <a:gd name="connsiteY0" fmla="*/ 0 h 3598113"/>
              <a:gd name="connsiteX1" fmla="*/ 0 w 2551022"/>
              <a:gd name="connsiteY1" fmla="*/ 2686632 h 3598113"/>
              <a:gd name="connsiteX2" fmla="*/ 2551022 w 2551022"/>
              <a:gd name="connsiteY2" fmla="*/ 3598113 h 3598113"/>
              <a:gd name="connsiteX3" fmla="*/ 2388996 w 2551022"/>
              <a:gd name="connsiteY3" fmla="*/ 244609 h 3598113"/>
              <a:gd name="connsiteX0" fmla="*/ 157108 w 1194933"/>
              <a:gd name="connsiteY0" fmla="*/ 0 h 4235603"/>
              <a:gd name="connsiteX1" fmla="*/ 0 w 1194933"/>
              <a:gd name="connsiteY1" fmla="*/ 4235603 h 4235603"/>
              <a:gd name="connsiteX2" fmla="*/ 1194933 w 1194933"/>
              <a:gd name="connsiteY2" fmla="*/ 3598113 h 4235603"/>
              <a:gd name="connsiteX3" fmla="*/ 1032907 w 1194933"/>
              <a:gd name="connsiteY3" fmla="*/ 244609 h 4235603"/>
              <a:gd name="connsiteX0" fmla="*/ 48814 w 1086639"/>
              <a:gd name="connsiteY0" fmla="*/ 0 h 3811893"/>
              <a:gd name="connsiteX1" fmla="*/ 0 w 1086639"/>
              <a:gd name="connsiteY1" fmla="*/ 3811893 h 3811893"/>
              <a:gd name="connsiteX2" fmla="*/ 1086639 w 1086639"/>
              <a:gd name="connsiteY2" fmla="*/ 3598113 h 3811893"/>
              <a:gd name="connsiteX3" fmla="*/ 924613 w 1086639"/>
              <a:gd name="connsiteY3" fmla="*/ 244609 h 3811893"/>
              <a:gd name="connsiteX0" fmla="*/ 138496 w 1176321"/>
              <a:gd name="connsiteY0" fmla="*/ 0 h 3976471"/>
              <a:gd name="connsiteX1" fmla="*/ 0 w 1176321"/>
              <a:gd name="connsiteY1" fmla="*/ 3976471 h 3976471"/>
              <a:gd name="connsiteX2" fmla="*/ 1176321 w 1176321"/>
              <a:gd name="connsiteY2" fmla="*/ 3598113 h 3976471"/>
              <a:gd name="connsiteX3" fmla="*/ 1014295 w 1176321"/>
              <a:gd name="connsiteY3" fmla="*/ 244609 h 3976471"/>
              <a:gd name="connsiteX0" fmla="*/ 477585 w 1176321"/>
              <a:gd name="connsiteY0" fmla="*/ 396618 h 3731862"/>
              <a:gd name="connsiteX1" fmla="*/ 0 w 1176321"/>
              <a:gd name="connsiteY1" fmla="*/ 3731862 h 3731862"/>
              <a:gd name="connsiteX2" fmla="*/ 1176321 w 1176321"/>
              <a:gd name="connsiteY2" fmla="*/ 3353504 h 3731862"/>
              <a:gd name="connsiteX3" fmla="*/ 1014295 w 1176321"/>
              <a:gd name="connsiteY3" fmla="*/ 0 h 3731862"/>
              <a:gd name="connsiteX0" fmla="*/ 477585 w 1403735"/>
              <a:gd name="connsiteY0" fmla="*/ 243513 h 3578757"/>
              <a:gd name="connsiteX1" fmla="*/ 0 w 1403735"/>
              <a:gd name="connsiteY1" fmla="*/ 3578757 h 3578757"/>
              <a:gd name="connsiteX2" fmla="*/ 1176321 w 1403735"/>
              <a:gd name="connsiteY2" fmla="*/ 3200399 h 3578757"/>
              <a:gd name="connsiteX3" fmla="*/ 1403735 w 1403735"/>
              <a:gd name="connsiteY3" fmla="*/ 0 h 3578757"/>
              <a:gd name="connsiteX0" fmla="*/ 477585 w 1403735"/>
              <a:gd name="connsiteY0" fmla="*/ 243513 h 3578757"/>
              <a:gd name="connsiteX1" fmla="*/ 0 w 1403735"/>
              <a:gd name="connsiteY1" fmla="*/ 3578757 h 3578757"/>
              <a:gd name="connsiteX2" fmla="*/ 1142051 w 1403735"/>
              <a:gd name="connsiteY2" fmla="*/ 3245211 h 3578757"/>
              <a:gd name="connsiteX3" fmla="*/ 1403735 w 1403735"/>
              <a:gd name="connsiteY3" fmla="*/ 0 h 3578757"/>
              <a:gd name="connsiteX0" fmla="*/ 477585 w 1403735"/>
              <a:gd name="connsiteY0" fmla="*/ 243513 h 3578757"/>
              <a:gd name="connsiteX1" fmla="*/ 0 w 1403735"/>
              <a:gd name="connsiteY1" fmla="*/ 3578757 h 3578757"/>
              <a:gd name="connsiteX2" fmla="*/ 1151052 w 1403735"/>
              <a:gd name="connsiteY2" fmla="*/ 3307035 h 3578757"/>
              <a:gd name="connsiteX3" fmla="*/ 1403735 w 1403735"/>
              <a:gd name="connsiteY3" fmla="*/ 0 h 3578757"/>
              <a:gd name="connsiteX0" fmla="*/ 0 w 5299938"/>
              <a:gd name="connsiteY0" fmla="*/ 0 h 3807290"/>
              <a:gd name="connsiteX1" fmla="*/ 3896203 w 5299938"/>
              <a:gd name="connsiteY1" fmla="*/ 3807290 h 3807290"/>
              <a:gd name="connsiteX2" fmla="*/ 5047255 w 5299938"/>
              <a:gd name="connsiteY2" fmla="*/ 3535568 h 3807290"/>
              <a:gd name="connsiteX3" fmla="*/ 5299938 w 5299938"/>
              <a:gd name="connsiteY3" fmla="*/ 228533 h 3807290"/>
              <a:gd name="connsiteX0" fmla="*/ 0 w 5047255"/>
              <a:gd name="connsiteY0" fmla="*/ 0 h 3807290"/>
              <a:gd name="connsiteX1" fmla="*/ 3896203 w 5047255"/>
              <a:gd name="connsiteY1" fmla="*/ 3807290 h 3807290"/>
              <a:gd name="connsiteX2" fmla="*/ 5047255 w 5047255"/>
              <a:gd name="connsiteY2" fmla="*/ 3535568 h 3807290"/>
              <a:gd name="connsiteX3" fmla="*/ 427071 w 5047255"/>
              <a:gd name="connsiteY3" fmla="*/ 211618 h 3807290"/>
              <a:gd name="connsiteX0" fmla="*/ 0 w 5229333"/>
              <a:gd name="connsiteY0" fmla="*/ 0 h 3807290"/>
              <a:gd name="connsiteX1" fmla="*/ 3896203 w 5229333"/>
              <a:gd name="connsiteY1" fmla="*/ 3807290 h 3807290"/>
              <a:gd name="connsiteX2" fmla="*/ 5229333 w 5229333"/>
              <a:gd name="connsiteY2" fmla="*/ 3353238 h 3807290"/>
              <a:gd name="connsiteX3" fmla="*/ 427071 w 5229333"/>
              <a:gd name="connsiteY3" fmla="*/ 211618 h 3807290"/>
              <a:gd name="connsiteX0" fmla="*/ 0 w 5229333"/>
              <a:gd name="connsiteY0" fmla="*/ 0 h 4402462"/>
              <a:gd name="connsiteX1" fmla="*/ 4462470 w 5229333"/>
              <a:gd name="connsiteY1" fmla="*/ 4402462 h 4402462"/>
              <a:gd name="connsiteX2" fmla="*/ 5229333 w 5229333"/>
              <a:gd name="connsiteY2" fmla="*/ 3353238 h 4402462"/>
              <a:gd name="connsiteX3" fmla="*/ 427071 w 5229333"/>
              <a:gd name="connsiteY3" fmla="*/ 211618 h 4402462"/>
              <a:gd name="connsiteX0" fmla="*/ 0 w 5261487"/>
              <a:gd name="connsiteY0" fmla="*/ 0 h 4402462"/>
              <a:gd name="connsiteX1" fmla="*/ 4462470 w 5261487"/>
              <a:gd name="connsiteY1" fmla="*/ 4402462 h 4402462"/>
              <a:gd name="connsiteX2" fmla="*/ 5261487 w 5261487"/>
              <a:gd name="connsiteY2" fmla="*/ 3578371 h 4402462"/>
              <a:gd name="connsiteX3" fmla="*/ 427071 w 5261487"/>
              <a:gd name="connsiteY3" fmla="*/ 211618 h 4402462"/>
              <a:gd name="connsiteX0" fmla="*/ 0 w 5350016"/>
              <a:gd name="connsiteY0" fmla="*/ 0 h 4402462"/>
              <a:gd name="connsiteX1" fmla="*/ 4462470 w 5350016"/>
              <a:gd name="connsiteY1" fmla="*/ 4402462 h 4402462"/>
              <a:gd name="connsiteX2" fmla="*/ 5350016 w 5350016"/>
              <a:gd name="connsiteY2" fmla="*/ 3439959 h 4402462"/>
              <a:gd name="connsiteX3" fmla="*/ 427071 w 5350016"/>
              <a:gd name="connsiteY3" fmla="*/ 211618 h 4402462"/>
              <a:gd name="connsiteX0" fmla="*/ 0 w 5350016"/>
              <a:gd name="connsiteY0" fmla="*/ 0 h 4416379"/>
              <a:gd name="connsiteX1" fmla="*/ 4463807 w 5350016"/>
              <a:gd name="connsiteY1" fmla="*/ 4416379 h 4416379"/>
              <a:gd name="connsiteX2" fmla="*/ 5350016 w 5350016"/>
              <a:gd name="connsiteY2" fmla="*/ 3439959 h 4416379"/>
              <a:gd name="connsiteX3" fmla="*/ 427071 w 5350016"/>
              <a:gd name="connsiteY3" fmla="*/ 211618 h 4416379"/>
              <a:gd name="connsiteX0" fmla="*/ 0 w 5350016"/>
              <a:gd name="connsiteY0" fmla="*/ 0 h 4416379"/>
              <a:gd name="connsiteX1" fmla="*/ 4463807 w 5350016"/>
              <a:gd name="connsiteY1" fmla="*/ 4416379 h 4416379"/>
              <a:gd name="connsiteX2" fmla="*/ 5350016 w 5350016"/>
              <a:gd name="connsiteY2" fmla="*/ 3439959 h 4416379"/>
              <a:gd name="connsiteX3" fmla="*/ 2413717 w 5350016"/>
              <a:gd name="connsiteY3" fmla="*/ 1489386 h 4416379"/>
              <a:gd name="connsiteX0" fmla="*/ 0 w 3706049"/>
              <a:gd name="connsiteY0" fmla="*/ 0 h 2957435"/>
              <a:gd name="connsiteX1" fmla="*/ 2819840 w 3706049"/>
              <a:gd name="connsiteY1" fmla="*/ 2957435 h 2957435"/>
              <a:gd name="connsiteX2" fmla="*/ 3706049 w 3706049"/>
              <a:gd name="connsiteY2" fmla="*/ 1981015 h 2957435"/>
              <a:gd name="connsiteX3" fmla="*/ 769750 w 3706049"/>
              <a:gd name="connsiteY3" fmla="*/ 30442 h 2957435"/>
              <a:gd name="connsiteX0" fmla="*/ 0 w 3706049"/>
              <a:gd name="connsiteY0" fmla="*/ 0 h 2957435"/>
              <a:gd name="connsiteX1" fmla="*/ 2819840 w 3706049"/>
              <a:gd name="connsiteY1" fmla="*/ 2957435 h 2957435"/>
              <a:gd name="connsiteX2" fmla="*/ 3706049 w 3706049"/>
              <a:gd name="connsiteY2" fmla="*/ 1981015 h 2957435"/>
              <a:gd name="connsiteX3" fmla="*/ 887452 w 3706049"/>
              <a:gd name="connsiteY3" fmla="*/ 153286 h 2957435"/>
              <a:gd name="connsiteX0" fmla="*/ 0 w 4066453"/>
              <a:gd name="connsiteY0" fmla="*/ 0 h 2957435"/>
              <a:gd name="connsiteX1" fmla="*/ 2819840 w 4066453"/>
              <a:gd name="connsiteY1" fmla="*/ 2957435 h 2957435"/>
              <a:gd name="connsiteX2" fmla="*/ 4066453 w 4066453"/>
              <a:gd name="connsiteY2" fmla="*/ 516058 h 2957435"/>
              <a:gd name="connsiteX3" fmla="*/ 887452 w 4066453"/>
              <a:gd name="connsiteY3" fmla="*/ 153286 h 2957435"/>
              <a:gd name="connsiteX0" fmla="*/ 0 w 4066453"/>
              <a:gd name="connsiteY0" fmla="*/ 0 h 1535675"/>
              <a:gd name="connsiteX1" fmla="*/ 3855332 w 4066453"/>
              <a:gd name="connsiteY1" fmla="*/ 1535675 h 1535675"/>
              <a:gd name="connsiteX2" fmla="*/ 4066453 w 4066453"/>
              <a:gd name="connsiteY2" fmla="*/ 516058 h 1535675"/>
              <a:gd name="connsiteX3" fmla="*/ 887452 w 4066453"/>
              <a:gd name="connsiteY3" fmla="*/ 153286 h 1535675"/>
              <a:gd name="connsiteX0" fmla="*/ 607260 w 3179001"/>
              <a:gd name="connsiteY0" fmla="*/ 2700589 h 2700589"/>
              <a:gd name="connsiteX1" fmla="*/ 2967880 w 3179001"/>
              <a:gd name="connsiteY1" fmla="*/ 1382389 h 2700589"/>
              <a:gd name="connsiteX2" fmla="*/ 3179001 w 3179001"/>
              <a:gd name="connsiteY2" fmla="*/ 362772 h 2700589"/>
              <a:gd name="connsiteX3" fmla="*/ 0 w 3179001"/>
              <a:gd name="connsiteY3" fmla="*/ 0 h 2700589"/>
              <a:gd name="connsiteX0" fmla="*/ 607260 w 3179001"/>
              <a:gd name="connsiteY0" fmla="*/ 2700589 h 2700589"/>
              <a:gd name="connsiteX1" fmla="*/ 1127907 w 3179001"/>
              <a:gd name="connsiteY1" fmla="*/ 2402432 h 2700589"/>
              <a:gd name="connsiteX2" fmla="*/ 2967880 w 3179001"/>
              <a:gd name="connsiteY2" fmla="*/ 1382389 h 2700589"/>
              <a:gd name="connsiteX3" fmla="*/ 3179001 w 3179001"/>
              <a:gd name="connsiteY3" fmla="*/ 362772 h 2700589"/>
              <a:gd name="connsiteX4" fmla="*/ 0 w 3179001"/>
              <a:gd name="connsiteY4" fmla="*/ 0 h 2700589"/>
              <a:gd name="connsiteX0" fmla="*/ 607260 w 3179001"/>
              <a:gd name="connsiteY0" fmla="*/ 2700589 h 2999499"/>
              <a:gd name="connsiteX1" fmla="*/ 2219456 w 3179001"/>
              <a:gd name="connsiteY1" fmla="*/ 2999499 h 2999499"/>
              <a:gd name="connsiteX2" fmla="*/ 2967880 w 3179001"/>
              <a:gd name="connsiteY2" fmla="*/ 1382389 h 2999499"/>
              <a:gd name="connsiteX3" fmla="*/ 3179001 w 3179001"/>
              <a:gd name="connsiteY3" fmla="*/ 362772 h 2999499"/>
              <a:gd name="connsiteX4" fmla="*/ 0 w 3179001"/>
              <a:gd name="connsiteY4" fmla="*/ 0 h 2999499"/>
              <a:gd name="connsiteX0" fmla="*/ 0 w 2571741"/>
              <a:gd name="connsiteY0" fmla="*/ 2337817 h 2636727"/>
              <a:gd name="connsiteX1" fmla="*/ 1612196 w 2571741"/>
              <a:gd name="connsiteY1" fmla="*/ 2636727 h 2636727"/>
              <a:gd name="connsiteX2" fmla="*/ 2360620 w 2571741"/>
              <a:gd name="connsiteY2" fmla="*/ 1019617 h 2636727"/>
              <a:gd name="connsiteX3" fmla="*/ 2571741 w 2571741"/>
              <a:gd name="connsiteY3" fmla="*/ 0 h 2636727"/>
              <a:gd name="connsiteX4" fmla="*/ 414275 w 2571741"/>
              <a:gd name="connsiteY4" fmla="*/ 278669 h 2636727"/>
              <a:gd name="connsiteX0" fmla="*/ 0 w 2571741"/>
              <a:gd name="connsiteY0" fmla="*/ 2337817 h 2337817"/>
              <a:gd name="connsiteX1" fmla="*/ 470690 w 2571741"/>
              <a:gd name="connsiteY1" fmla="*/ 1547923 h 2337817"/>
              <a:gd name="connsiteX2" fmla="*/ 2360620 w 2571741"/>
              <a:gd name="connsiteY2" fmla="*/ 1019617 h 2337817"/>
              <a:gd name="connsiteX3" fmla="*/ 2571741 w 2571741"/>
              <a:gd name="connsiteY3" fmla="*/ 0 h 2337817"/>
              <a:gd name="connsiteX4" fmla="*/ 414275 w 2571741"/>
              <a:gd name="connsiteY4" fmla="*/ 278669 h 2337817"/>
              <a:gd name="connsiteX0" fmla="*/ 0 w 3060908"/>
              <a:gd name="connsiteY0" fmla="*/ 1679553 h 1679553"/>
              <a:gd name="connsiteX1" fmla="*/ 959857 w 3060908"/>
              <a:gd name="connsiteY1" fmla="*/ 1547923 h 1679553"/>
              <a:gd name="connsiteX2" fmla="*/ 2849787 w 3060908"/>
              <a:gd name="connsiteY2" fmla="*/ 1019617 h 1679553"/>
              <a:gd name="connsiteX3" fmla="*/ 3060908 w 3060908"/>
              <a:gd name="connsiteY3" fmla="*/ 0 h 1679553"/>
              <a:gd name="connsiteX4" fmla="*/ 903442 w 3060908"/>
              <a:gd name="connsiteY4" fmla="*/ 278669 h 1679553"/>
              <a:gd name="connsiteX0" fmla="*/ 0 w 3060908"/>
              <a:gd name="connsiteY0" fmla="*/ 1679553 h 1679553"/>
              <a:gd name="connsiteX1" fmla="*/ 965710 w 3060908"/>
              <a:gd name="connsiteY1" fmla="*/ 1361023 h 1679553"/>
              <a:gd name="connsiteX2" fmla="*/ 2849787 w 3060908"/>
              <a:gd name="connsiteY2" fmla="*/ 1019617 h 1679553"/>
              <a:gd name="connsiteX3" fmla="*/ 3060908 w 3060908"/>
              <a:gd name="connsiteY3" fmla="*/ 0 h 1679553"/>
              <a:gd name="connsiteX4" fmla="*/ 903442 w 3060908"/>
              <a:gd name="connsiteY4" fmla="*/ 278669 h 1679553"/>
              <a:gd name="connsiteX0" fmla="*/ 0 w 3060908"/>
              <a:gd name="connsiteY0" fmla="*/ 1679553 h 1679553"/>
              <a:gd name="connsiteX1" fmla="*/ 2849787 w 3060908"/>
              <a:gd name="connsiteY1" fmla="*/ 1019617 h 1679553"/>
              <a:gd name="connsiteX2" fmla="*/ 3060908 w 3060908"/>
              <a:gd name="connsiteY2" fmla="*/ 0 h 1679553"/>
              <a:gd name="connsiteX3" fmla="*/ 903442 w 3060908"/>
              <a:gd name="connsiteY3" fmla="*/ 278669 h 1679553"/>
              <a:gd name="connsiteX0" fmla="*/ 215656 w 2157466"/>
              <a:gd name="connsiteY0" fmla="*/ 1814267 h 1814267"/>
              <a:gd name="connsiteX1" fmla="*/ 1946345 w 2157466"/>
              <a:gd name="connsiteY1" fmla="*/ 1019617 h 1814267"/>
              <a:gd name="connsiteX2" fmla="*/ 2157466 w 2157466"/>
              <a:gd name="connsiteY2" fmla="*/ 0 h 1814267"/>
              <a:gd name="connsiteX3" fmla="*/ 0 w 2157466"/>
              <a:gd name="connsiteY3" fmla="*/ 278669 h 1814267"/>
              <a:gd name="connsiteX0" fmla="*/ 37768 w 1979578"/>
              <a:gd name="connsiteY0" fmla="*/ 1814267 h 1814267"/>
              <a:gd name="connsiteX1" fmla="*/ 1768457 w 1979578"/>
              <a:gd name="connsiteY1" fmla="*/ 1019617 h 1814267"/>
              <a:gd name="connsiteX2" fmla="*/ 1979578 w 1979578"/>
              <a:gd name="connsiteY2" fmla="*/ 0 h 1814267"/>
              <a:gd name="connsiteX3" fmla="*/ 0 w 1979578"/>
              <a:gd name="connsiteY3" fmla="*/ 807093 h 1814267"/>
              <a:gd name="connsiteX0" fmla="*/ 0 w 2566047"/>
              <a:gd name="connsiteY0" fmla="*/ 4351957 h 4351957"/>
              <a:gd name="connsiteX1" fmla="*/ 1730689 w 2566047"/>
              <a:gd name="connsiteY1" fmla="*/ 3557307 h 4351957"/>
              <a:gd name="connsiteX2" fmla="*/ 1941810 w 2566047"/>
              <a:gd name="connsiteY2" fmla="*/ 2537690 h 4351957"/>
              <a:gd name="connsiteX3" fmla="*/ 2566047 w 2566047"/>
              <a:gd name="connsiteY3" fmla="*/ 0 h 4351957"/>
              <a:gd name="connsiteX0" fmla="*/ 0 w 1688656"/>
              <a:gd name="connsiteY0" fmla="*/ 2474287 h 3557307"/>
              <a:gd name="connsiteX1" fmla="*/ 853298 w 1688656"/>
              <a:gd name="connsiteY1" fmla="*/ 3557307 h 3557307"/>
              <a:gd name="connsiteX2" fmla="*/ 1064419 w 1688656"/>
              <a:gd name="connsiteY2" fmla="*/ 2537690 h 3557307"/>
              <a:gd name="connsiteX3" fmla="*/ 1688656 w 1688656"/>
              <a:gd name="connsiteY3" fmla="*/ 0 h 3557307"/>
              <a:gd name="connsiteX0" fmla="*/ 0 w 1688656"/>
              <a:gd name="connsiteY0" fmla="*/ 2474287 h 3557307"/>
              <a:gd name="connsiteX1" fmla="*/ 853298 w 1688656"/>
              <a:gd name="connsiteY1" fmla="*/ 3557307 h 3557307"/>
              <a:gd name="connsiteX2" fmla="*/ 1064419 w 1688656"/>
              <a:gd name="connsiteY2" fmla="*/ 2537690 h 3557307"/>
              <a:gd name="connsiteX3" fmla="*/ 1542595 w 1688656"/>
              <a:gd name="connsiteY3" fmla="*/ 743325 h 3557307"/>
              <a:gd name="connsiteX4" fmla="*/ 1688656 w 1688656"/>
              <a:gd name="connsiteY4" fmla="*/ 0 h 3557307"/>
              <a:gd name="connsiteX0" fmla="*/ 0 w 1688656"/>
              <a:gd name="connsiteY0" fmla="*/ 2474287 h 3557307"/>
              <a:gd name="connsiteX1" fmla="*/ 853298 w 1688656"/>
              <a:gd name="connsiteY1" fmla="*/ 3557307 h 3557307"/>
              <a:gd name="connsiteX2" fmla="*/ 1064419 w 1688656"/>
              <a:gd name="connsiteY2" fmla="*/ 2537690 h 3557307"/>
              <a:gd name="connsiteX3" fmla="*/ 783558 w 1688656"/>
              <a:gd name="connsiteY3" fmla="*/ 485088 h 3557307"/>
              <a:gd name="connsiteX4" fmla="*/ 1688656 w 1688656"/>
              <a:gd name="connsiteY4" fmla="*/ 0 h 3557307"/>
              <a:gd name="connsiteX0" fmla="*/ 0 w 2193953"/>
              <a:gd name="connsiteY0" fmla="*/ 2474287 h 3557307"/>
              <a:gd name="connsiteX1" fmla="*/ 853298 w 2193953"/>
              <a:gd name="connsiteY1" fmla="*/ 3557307 h 3557307"/>
              <a:gd name="connsiteX2" fmla="*/ 1064419 w 2193953"/>
              <a:gd name="connsiteY2" fmla="*/ 2537690 h 3557307"/>
              <a:gd name="connsiteX3" fmla="*/ 2193953 w 2193953"/>
              <a:gd name="connsiteY3" fmla="*/ 552946 h 3557307"/>
              <a:gd name="connsiteX4" fmla="*/ 1688656 w 2193953"/>
              <a:gd name="connsiteY4" fmla="*/ 0 h 3557307"/>
              <a:gd name="connsiteX0" fmla="*/ 0 w 2193953"/>
              <a:gd name="connsiteY0" fmla="*/ 2413749 h 3496769"/>
              <a:gd name="connsiteX1" fmla="*/ 853298 w 2193953"/>
              <a:gd name="connsiteY1" fmla="*/ 3496769 h 3496769"/>
              <a:gd name="connsiteX2" fmla="*/ 1064419 w 2193953"/>
              <a:gd name="connsiteY2" fmla="*/ 2477152 h 3496769"/>
              <a:gd name="connsiteX3" fmla="*/ 2193953 w 2193953"/>
              <a:gd name="connsiteY3" fmla="*/ 492408 h 3496769"/>
              <a:gd name="connsiteX4" fmla="*/ 726018 w 2193953"/>
              <a:gd name="connsiteY4" fmla="*/ 0 h 3496769"/>
              <a:gd name="connsiteX0" fmla="*/ 0 w 1670795"/>
              <a:gd name="connsiteY0" fmla="*/ 2413749 h 3496769"/>
              <a:gd name="connsiteX1" fmla="*/ 853298 w 1670795"/>
              <a:gd name="connsiteY1" fmla="*/ 3496769 h 3496769"/>
              <a:gd name="connsiteX2" fmla="*/ 1064419 w 1670795"/>
              <a:gd name="connsiteY2" fmla="*/ 2477152 h 3496769"/>
              <a:gd name="connsiteX3" fmla="*/ 1670795 w 1670795"/>
              <a:gd name="connsiteY3" fmla="*/ 110846 h 3496769"/>
              <a:gd name="connsiteX4" fmla="*/ 726018 w 1670795"/>
              <a:gd name="connsiteY4" fmla="*/ 0 h 3496769"/>
              <a:gd name="connsiteX0" fmla="*/ 305116 w 1975911"/>
              <a:gd name="connsiteY0" fmla="*/ 2905169 h 3988189"/>
              <a:gd name="connsiteX1" fmla="*/ 1158414 w 1975911"/>
              <a:gd name="connsiteY1" fmla="*/ 3988189 h 3988189"/>
              <a:gd name="connsiteX2" fmla="*/ 1369535 w 1975911"/>
              <a:gd name="connsiteY2" fmla="*/ 2968572 h 3988189"/>
              <a:gd name="connsiteX3" fmla="*/ 1975911 w 1975911"/>
              <a:gd name="connsiteY3" fmla="*/ 602266 h 3988189"/>
              <a:gd name="connsiteX4" fmla="*/ 0 w 1975911"/>
              <a:gd name="connsiteY4" fmla="*/ 0 h 3988189"/>
              <a:gd name="connsiteX0" fmla="*/ 305116 w 1715324"/>
              <a:gd name="connsiteY0" fmla="*/ 3034071 h 4117091"/>
              <a:gd name="connsiteX1" fmla="*/ 1158414 w 1715324"/>
              <a:gd name="connsiteY1" fmla="*/ 4117091 h 4117091"/>
              <a:gd name="connsiteX2" fmla="*/ 1369535 w 1715324"/>
              <a:gd name="connsiteY2" fmla="*/ 3097474 h 4117091"/>
              <a:gd name="connsiteX3" fmla="*/ 1715324 w 1715324"/>
              <a:gd name="connsiteY3" fmla="*/ 0 h 4117091"/>
              <a:gd name="connsiteX4" fmla="*/ 0 w 1715324"/>
              <a:gd name="connsiteY4" fmla="*/ 128902 h 4117091"/>
              <a:gd name="connsiteX0" fmla="*/ 12252 w 1422460"/>
              <a:gd name="connsiteY0" fmla="*/ 3034071 h 4117091"/>
              <a:gd name="connsiteX1" fmla="*/ 865550 w 1422460"/>
              <a:gd name="connsiteY1" fmla="*/ 4117091 h 4117091"/>
              <a:gd name="connsiteX2" fmla="*/ 1076671 w 1422460"/>
              <a:gd name="connsiteY2" fmla="*/ 3097474 h 4117091"/>
              <a:gd name="connsiteX3" fmla="*/ 1422460 w 1422460"/>
              <a:gd name="connsiteY3" fmla="*/ 0 h 4117091"/>
              <a:gd name="connsiteX4" fmla="*/ 0 w 1422460"/>
              <a:gd name="connsiteY4" fmla="*/ 1055517 h 4117091"/>
              <a:gd name="connsiteX0" fmla="*/ 0 w 1410208"/>
              <a:gd name="connsiteY0" fmla="*/ 3034071 h 4117091"/>
              <a:gd name="connsiteX1" fmla="*/ 853298 w 1410208"/>
              <a:gd name="connsiteY1" fmla="*/ 4117091 h 4117091"/>
              <a:gd name="connsiteX2" fmla="*/ 1064419 w 1410208"/>
              <a:gd name="connsiteY2" fmla="*/ 3097474 h 4117091"/>
              <a:gd name="connsiteX3" fmla="*/ 1410208 w 1410208"/>
              <a:gd name="connsiteY3" fmla="*/ 0 h 4117091"/>
              <a:gd name="connsiteX4" fmla="*/ 22841 w 1410208"/>
              <a:gd name="connsiteY4" fmla="*/ 2256728 h 4117091"/>
              <a:gd name="connsiteX0" fmla="*/ 0 w 1891295"/>
              <a:gd name="connsiteY0" fmla="*/ 2822119 h 3905139"/>
              <a:gd name="connsiteX1" fmla="*/ 853298 w 1891295"/>
              <a:gd name="connsiteY1" fmla="*/ 3905139 h 3905139"/>
              <a:gd name="connsiteX2" fmla="*/ 1064419 w 1891295"/>
              <a:gd name="connsiteY2" fmla="*/ 2885522 h 3905139"/>
              <a:gd name="connsiteX3" fmla="*/ 1891295 w 1891295"/>
              <a:gd name="connsiteY3" fmla="*/ 0 h 3905139"/>
              <a:gd name="connsiteX4" fmla="*/ 22841 w 1891295"/>
              <a:gd name="connsiteY4" fmla="*/ 2044776 h 3905139"/>
              <a:gd name="connsiteX0" fmla="*/ 0 w 1919702"/>
              <a:gd name="connsiteY0" fmla="*/ 3520543 h 4603563"/>
              <a:gd name="connsiteX1" fmla="*/ 853298 w 1919702"/>
              <a:gd name="connsiteY1" fmla="*/ 4603563 h 4603563"/>
              <a:gd name="connsiteX2" fmla="*/ 1064419 w 1919702"/>
              <a:gd name="connsiteY2" fmla="*/ 3583946 h 4603563"/>
              <a:gd name="connsiteX3" fmla="*/ 1919702 w 1919702"/>
              <a:gd name="connsiteY3" fmla="*/ 0 h 4603563"/>
              <a:gd name="connsiteX4" fmla="*/ 22841 w 1919702"/>
              <a:gd name="connsiteY4" fmla="*/ 2743200 h 4603563"/>
              <a:gd name="connsiteX0" fmla="*/ 0 w 2147497"/>
              <a:gd name="connsiteY0" fmla="*/ 4090181 h 4603563"/>
              <a:gd name="connsiteX1" fmla="*/ 1081093 w 2147497"/>
              <a:gd name="connsiteY1" fmla="*/ 4603563 h 4603563"/>
              <a:gd name="connsiteX2" fmla="*/ 1292214 w 2147497"/>
              <a:gd name="connsiteY2" fmla="*/ 3583946 h 4603563"/>
              <a:gd name="connsiteX3" fmla="*/ 2147497 w 2147497"/>
              <a:gd name="connsiteY3" fmla="*/ 0 h 4603563"/>
              <a:gd name="connsiteX4" fmla="*/ 250636 w 2147497"/>
              <a:gd name="connsiteY4" fmla="*/ 2743200 h 4603563"/>
              <a:gd name="connsiteX0" fmla="*/ 0 w 2147497"/>
              <a:gd name="connsiteY0" fmla="*/ 4090181 h 4706711"/>
              <a:gd name="connsiteX1" fmla="*/ 1166094 w 2147497"/>
              <a:gd name="connsiteY1" fmla="*/ 4706711 h 4706711"/>
              <a:gd name="connsiteX2" fmla="*/ 1292214 w 2147497"/>
              <a:gd name="connsiteY2" fmla="*/ 3583946 h 4706711"/>
              <a:gd name="connsiteX3" fmla="*/ 2147497 w 2147497"/>
              <a:gd name="connsiteY3" fmla="*/ 0 h 4706711"/>
              <a:gd name="connsiteX4" fmla="*/ 250636 w 2147497"/>
              <a:gd name="connsiteY4" fmla="*/ 2743200 h 4706711"/>
              <a:gd name="connsiteX0" fmla="*/ 0 w 2147497"/>
              <a:gd name="connsiteY0" fmla="*/ 4090181 h 4706711"/>
              <a:gd name="connsiteX1" fmla="*/ 1166094 w 2147497"/>
              <a:gd name="connsiteY1" fmla="*/ 4706711 h 4706711"/>
              <a:gd name="connsiteX2" fmla="*/ 2147497 w 2147497"/>
              <a:gd name="connsiteY2" fmla="*/ 0 h 4706711"/>
              <a:gd name="connsiteX3" fmla="*/ 250636 w 2147497"/>
              <a:gd name="connsiteY3" fmla="*/ 2743200 h 4706711"/>
              <a:gd name="connsiteX0" fmla="*/ 0 w 2147497"/>
              <a:gd name="connsiteY0" fmla="*/ 4090181 h 4706711"/>
              <a:gd name="connsiteX1" fmla="*/ 1166094 w 2147497"/>
              <a:gd name="connsiteY1" fmla="*/ 4706711 h 4706711"/>
              <a:gd name="connsiteX2" fmla="*/ 2147497 w 2147497"/>
              <a:gd name="connsiteY2" fmla="*/ 0 h 4706711"/>
              <a:gd name="connsiteX3" fmla="*/ 379423 w 2147497"/>
              <a:gd name="connsiteY3" fmla="*/ 2543811 h 4706711"/>
              <a:gd name="connsiteX0" fmla="*/ 0 w 1434722"/>
              <a:gd name="connsiteY0" fmla="*/ 2303758 h 2920288"/>
              <a:gd name="connsiteX1" fmla="*/ 1166094 w 1434722"/>
              <a:gd name="connsiteY1" fmla="*/ 2920288 h 2920288"/>
              <a:gd name="connsiteX2" fmla="*/ 1434722 w 1434722"/>
              <a:gd name="connsiteY2" fmla="*/ 0 h 2920288"/>
              <a:gd name="connsiteX3" fmla="*/ 379423 w 1434722"/>
              <a:gd name="connsiteY3" fmla="*/ 757388 h 2920288"/>
              <a:gd name="connsiteX0" fmla="*/ 0 w 3269212"/>
              <a:gd name="connsiteY0" fmla="*/ 1818477 h 2435007"/>
              <a:gd name="connsiteX1" fmla="*/ 1166094 w 3269212"/>
              <a:gd name="connsiteY1" fmla="*/ 2435007 h 2435007"/>
              <a:gd name="connsiteX2" fmla="*/ 3269212 w 3269212"/>
              <a:gd name="connsiteY2" fmla="*/ 0 h 2435007"/>
              <a:gd name="connsiteX3" fmla="*/ 379423 w 3269212"/>
              <a:gd name="connsiteY3" fmla="*/ 272107 h 2435007"/>
              <a:gd name="connsiteX0" fmla="*/ 0 w 3269212"/>
              <a:gd name="connsiteY0" fmla="*/ 1818477 h 2435007"/>
              <a:gd name="connsiteX1" fmla="*/ 1166094 w 3269212"/>
              <a:gd name="connsiteY1" fmla="*/ 2435007 h 2435007"/>
              <a:gd name="connsiteX2" fmla="*/ 3269212 w 3269212"/>
              <a:gd name="connsiteY2" fmla="*/ 0 h 2435007"/>
              <a:gd name="connsiteX3" fmla="*/ 1914780 w 3269212"/>
              <a:gd name="connsiteY3" fmla="*/ 248687 h 2435007"/>
              <a:gd name="connsiteX0" fmla="*/ 0 w 3269212"/>
              <a:gd name="connsiteY0" fmla="*/ 1954232 h 2570762"/>
              <a:gd name="connsiteX1" fmla="*/ 1166094 w 3269212"/>
              <a:gd name="connsiteY1" fmla="*/ 2570762 h 2570762"/>
              <a:gd name="connsiteX2" fmla="*/ 3269212 w 3269212"/>
              <a:gd name="connsiteY2" fmla="*/ 135755 h 2570762"/>
              <a:gd name="connsiteX3" fmla="*/ 2174134 w 3269212"/>
              <a:gd name="connsiteY3" fmla="*/ 0 h 2570762"/>
              <a:gd name="connsiteX0" fmla="*/ 0 w 3514524"/>
              <a:gd name="connsiteY0" fmla="*/ 1975515 h 2592045"/>
              <a:gd name="connsiteX1" fmla="*/ 1166094 w 3514524"/>
              <a:gd name="connsiteY1" fmla="*/ 2592045 h 2592045"/>
              <a:gd name="connsiteX2" fmla="*/ 3514524 w 3514524"/>
              <a:gd name="connsiteY2" fmla="*/ 0 h 2592045"/>
              <a:gd name="connsiteX3" fmla="*/ 2174134 w 3514524"/>
              <a:gd name="connsiteY3" fmla="*/ 21283 h 2592045"/>
              <a:gd name="connsiteX0" fmla="*/ 0 w 3514524"/>
              <a:gd name="connsiteY0" fmla="*/ 1975515 h 3271813"/>
              <a:gd name="connsiteX1" fmla="*/ 1671840 w 3514524"/>
              <a:gd name="connsiteY1" fmla="*/ 3271813 h 3271813"/>
              <a:gd name="connsiteX2" fmla="*/ 3514524 w 3514524"/>
              <a:gd name="connsiteY2" fmla="*/ 0 h 3271813"/>
              <a:gd name="connsiteX3" fmla="*/ 2174134 w 3514524"/>
              <a:gd name="connsiteY3" fmla="*/ 21283 h 3271813"/>
              <a:gd name="connsiteX0" fmla="*/ 0 w 3514524"/>
              <a:gd name="connsiteY0" fmla="*/ 2383643 h 3679941"/>
              <a:gd name="connsiteX1" fmla="*/ 1671840 w 3514524"/>
              <a:gd name="connsiteY1" fmla="*/ 3679941 h 3679941"/>
              <a:gd name="connsiteX2" fmla="*/ 3514524 w 3514524"/>
              <a:gd name="connsiteY2" fmla="*/ 408128 h 3679941"/>
              <a:gd name="connsiteX3" fmla="*/ 2457394 w 3514524"/>
              <a:gd name="connsiteY3" fmla="*/ 0 h 3679941"/>
              <a:gd name="connsiteX0" fmla="*/ 0 w 3514524"/>
              <a:gd name="connsiteY0" fmla="*/ 2383643 h 2554630"/>
              <a:gd name="connsiteX1" fmla="*/ 2316802 w 3514524"/>
              <a:gd name="connsiteY1" fmla="*/ 2554630 h 2554630"/>
              <a:gd name="connsiteX2" fmla="*/ 3514524 w 3514524"/>
              <a:gd name="connsiteY2" fmla="*/ 408128 h 2554630"/>
              <a:gd name="connsiteX3" fmla="*/ 2457394 w 3514524"/>
              <a:gd name="connsiteY3" fmla="*/ 0 h 2554630"/>
              <a:gd name="connsiteX0" fmla="*/ 0 w 3819935"/>
              <a:gd name="connsiteY0" fmla="*/ 3995012 h 3995012"/>
              <a:gd name="connsiteX1" fmla="*/ 2622213 w 3819935"/>
              <a:gd name="connsiteY1" fmla="*/ 2554630 h 3995012"/>
              <a:gd name="connsiteX2" fmla="*/ 3819935 w 3819935"/>
              <a:gd name="connsiteY2" fmla="*/ 408128 h 3995012"/>
              <a:gd name="connsiteX3" fmla="*/ 2762805 w 3819935"/>
              <a:gd name="connsiteY3" fmla="*/ 0 h 3995012"/>
              <a:gd name="connsiteX0" fmla="*/ 0 w 3819935"/>
              <a:gd name="connsiteY0" fmla="*/ 3797454 h 3797454"/>
              <a:gd name="connsiteX1" fmla="*/ 2622213 w 3819935"/>
              <a:gd name="connsiteY1" fmla="*/ 2357072 h 3797454"/>
              <a:gd name="connsiteX2" fmla="*/ 3819935 w 3819935"/>
              <a:gd name="connsiteY2" fmla="*/ 210570 h 3797454"/>
              <a:gd name="connsiteX3" fmla="*/ 2614158 w 3819935"/>
              <a:gd name="connsiteY3" fmla="*/ 0 h 3797454"/>
              <a:gd name="connsiteX0" fmla="*/ 0 w 3448034"/>
              <a:gd name="connsiteY0" fmla="*/ 4214605 h 4214605"/>
              <a:gd name="connsiteX1" fmla="*/ 2250312 w 3448034"/>
              <a:gd name="connsiteY1" fmla="*/ 2357072 h 4214605"/>
              <a:gd name="connsiteX2" fmla="*/ 3448034 w 3448034"/>
              <a:gd name="connsiteY2" fmla="*/ 210570 h 4214605"/>
              <a:gd name="connsiteX3" fmla="*/ 2242257 w 3448034"/>
              <a:gd name="connsiteY3" fmla="*/ 0 h 4214605"/>
              <a:gd name="connsiteX0" fmla="*/ 0 w 3448034"/>
              <a:gd name="connsiteY0" fmla="*/ 4214605 h 4214605"/>
              <a:gd name="connsiteX1" fmla="*/ 2030430 w 3448034"/>
              <a:gd name="connsiteY1" fmla="*/ 2714647 h 4214605"/>
              <a:gd name="connsiteX2" fmla="*/ 3448034 w 3448034"/>
              <a:gd name="connsiteY2" fmla="*/ 210570 h 4214605"/>
              <a:gd name="connsiteX3" fmla="*/ 2242257 w 3448034"/>
              <a:gd name="connsiteY3" fmla="*/ 0 h 4214605"/>
              <a:gd name="connsiteX0" fmla="*/ 0 w 3919953"/>
              <a:gd name="connsiteY0" fmla="*/ 5571841 h 5571841"/>
              <a:gd name="connsiteX1" fmla="*/ 2502349 w 3919953"/>
              <a:gd name="connsiteY1" fmla="*/ 2714647 h 5571841"/>
              <a:gd name="connsiteX2" fmla="*/ 3919953 w 3919953"/>
              <a:gd name="connsiteY2" fmla="*/ 210570 h 5571841"/>
              <a:gd name="connsiteX3" fmla="*/ 2714176 w 3919953"/>
              <a:gd name="connsiteY3" fmla="*/ 0 h 5571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19953" h="5571841">
                <a:moveTo>
                  <a:pt x="0" y="5571841"/>
                </a:moveTo>
                <a:lnTo>
                  <a:pt x="2502349" y="2714647"/>
                </a:lnTo>
                <a:lnTo>
                  <a:pt x="3919953" y="210570"/>
                </a:lnTo>
                <a:lnTo>
                  <a:pt x="2714176" y="0"/>
                </a:lnTo>
              </a:path>
            </a:pathLst>
          </a:custGeom>
          <a:solidFill>
            <a:srgbClr val="2C4A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олилиния 7">
            <a:extLst>
              <a:ext uri="{FF2B5EF4-FFF2-40B4-BE49-F238E27FC236}">
                <a16:creationId xmlns="" xmlns:a16="http://schemas.microsoft.com/office/drawing/2014/main" id="{44565404-B0D2-F747-B38E-1553615FF48C}"/>
              </a:ext>
            </a:extLst>
          </p:cNvPr>
          <p:cNvSpPr/>
          <p:nvPr userDrawn="1"/>
        </p:nvSpPr>
        <p:spPr>
          <a:xfrm rot="11148061">
            <a:off x="1449637" y="-1965099"/>
            <a:ext cx="3269212" cy="3613798"/>
          </a:xfrm>
          <a:custGeom>
            <a:avLst/>
            <a:gdLst>
              <a:gd name="connsiteX0" fmla="*/ 3030583 w 3030583"/>
              <a:gd name="connsiteY0" fmla="*/ 0 h 4789714"/>
              <a:gd name="connsiteX1" fmla="*/ 0 w 3030583"/>
              <a:gd name="connsiteY1" fmla="*/ 3762103 h 4789714"/>
              <a:gd name="connsiteX2" fmla="*/ 548640 w 3030583"/>
              <a:gd name="connsiteY2" fmla="*/ 4789714 h 4789714"/>
              <a:gd name="connsiteX3" fmla="*/ 2429692 w 3030583"/>
              <a:gd name="connsiteY3" fmla="*/ 1332411 h 4789714"/>
              <a:gd name="connsiteX0" fmla="*/ 3030583 w 3885176"/>
              <a:gd name="connsiteY0" fmla="*/ 0 h 4789714"/>
              <a:gd name="connsiteX1" fmla="*/ 0 w 3885176"/>
              <a:gd name="connsiteY1" fmla="*/ 3762103 h 4789714"/>
              <a:gd name="connsiteX2" fmla="*/ 548640 w 3885176"/>
              <a:gd name="connsiteY2" fmla="*/ 4789714 h 4789714"/>
              <a:gd name="connsiteX3" fmla="*/ 3885176 w 3885176"/>
              <a:gd name="connsiteY3" fmla="*/ 160637 h 4789714"/>
              <a:gd name="connsiteX0" fmla="*/ 3030583 w 3923544"/>
              <a:gd name="connsiteY0" fmla="*/ 0 h 4789714"/>
              <a:gd name="connsiteX1" fmla="*/ 0 w 3923544"/>
              <a:gd name="connsiteY1" fmla="*/ 3762103 h 4789714"/>
              <a:gd name="connsiteX2" fmla="*/ 548640 w 3923544"/>
              <a:gd name="connsiteY2" fmla="*/ 4789714 h 4789714"/>
              <a:gd name="connsiteX3" fmla="*/ 3923544 w 3923544"/>
              <a:gd name="connsiteY3" fmla="*/ 188004 h 4789714"/>
              <a:gd name="connsiteX0" fmla="*/ 3030583 w 3912542"/>
              <a:gd name="connsiteY0" fmla="*/ 0 h 4789714"/>
              <a:gd name="connsiteX1" fmla="*/ 0 w 3912542"/>
              <a:gd name="connsiteY1" fmla="*/ 3762103 h 4789714"/>
              <a:gd name="connsiteX2" fmla="*/ 548640 w 3912542"/>
              <a:gd name="connsiteY2" fmla="*/ 4789714 h 4789714"/>
              <a:gd name="connsiteX3" fmla="*/ 3912542 w 3912542"/>
              <a:gd name="connsiteY3" fmla="*/ 122270 h 4789714"/>
              <a:gd name="connsiteX0" fmla="*/ 3030583 w 3938664"/>
              <a:gd name="connsiteY0" fmla="*/ 0 h 4789714"/>
              <a:gd name="connsiteX1" fmla="*/ 0 w 3938664"/>
              <a:gd name="connsiteY1" fmla="*/ 3762103 h 4789714"/>
              <a:gd name="connsiteX2" fmla="*/ 548640 w 3938664"/>
              <a:gd name="connsiteY2" fmla="*/ 4789714 h 4789714"/>
              <a:gd name="connsiteX3" fmla="*/ 3938664 w 3938664"/>
              <a:gd name="connsiteY3" fmla="*/ 162495 h 4789714"/>
              <a:gd name="connsiteX0" fmla="*/ 2481943 w 3390024"/>
              <a:gd name="connsiteY0" fmla="*/ 0 h 4789714"/>
              <a:gd name="connsiteX1" fmla="*/ 1001028 w 3390024"/>
              <a:gd name="connsiteY1" fmla="*/ 2604518 h 4789714"/>
              <a:gd name="connsiteX2" fmla="*/ 0 w 3390024"/>
              <a:gd name="connsiteY2" fmla="*/ 4789714 h 4789714"/>
              <a:gd name="connsiteX3" fmla="*/ 3390024 w 3390024"/>
              <a:gd name="connsiteY3" fmla="*/ 162495 h 4789714"/>
              <a:gd name="connsiteX0" fmla="*/ 1480915 w 2388996"/>
              <a:gd name="connsiteY0" fmla="*/ 0 h 3694903"/>
              <a:gd name="connsiteX1" fmla="*/ 0 w 2388996"/>
              <a:gd name="connsiteY1" fmla="*/ 2604518 h 3694903"/>
              <a:gd name="connsiteX2" fmla="*/ 1015223 w 2388996"/>
              <a:gd name="connsiteY2" fmla="*/ 3694903 h 3694903"/>
              <a:gd name="connsiteX3" fmla="*/ 2388996 w 2388996"/>
              <a:gd name="connsiteY3" fmla="*/ 162495 h 3694903"/>
              <a:gd name="connsiteX0" fmla="*/ 1517727 w 2388996"/>
              <a:gd name="connsiteY0" fmla="*/ 0 h 3766618"/>
              <a:gd name="connsiteX1" fmla="*/ 0 w 2388996"/>
              <a:gd name="connsiteY1" fmla="*/ 2676233 h 3766618"/>
              <a:gd name="connsiteX2" fmla="*/ 1015223 w 2388996"/>
              <a:gd name="connsiteY2" fmla="*/ 3766618 h 3766618"/>
              <a:gd name="connsiteX3" fmla="*/ 2388996 w 2388996"/>
              <a:gd name="connsiteY3" fmla="*/ 234210 h 3766618"/>
              <a:gd name="connsiteX0" fmla="*/ 1513197 w 2388996"/>
              <a:gd name="connsiteY0" fmla="*/ 0 h 3777017"/>
              <a:gd name="connsiteX1" fmla="*/ 0 w 2388996"/>
              <a:gd name="connsiteY1" fmla="*/ 2686632 h 3777017"/>
              <a:gd name="connsiteX2" fmla="*/ 1015223 w 2388996"/>
              <a:gd name="connsiteY2" fmla="*/ 3777017 h 3777017"/>
              <a:gd name="connsiteX3" fmla="*/ 2388996 w 2388996"/>
              <a:gd name="connsiteY3" fmla="*/ 244609 h 3777017"/>
              <a:gd name="connsiteX0" fmla="*/ 1513197 w 2551022"/>
              <a:gd name="connsiteY0" fmla="*/ 0 h 3598113"/>
              <a:gd name="connsiteX1" fmla="*/ 0 w 2551022"/>
              <a:gd name="connsiteY1" fmla="*/ 2686632 h 3598113"/>
              <a:gd name="connsiteX2" fmla="*/ 2551022 w 2551022"/>
              <a:gd name="connsiteY2" fmla="*/ 3598113 h 3598113"/>
              <a:gd name="connsiteX3" fmla="*/ 2388996 w 2551022"/>
              <a:gd name="connsiteY3" fmla="*/ 244609 h 3598113"/>
              <a:gd name="connsiteX0" fmla="*/ 157108 w 1194933"/>
              <a:gd name="connsiteY0" fmla="*/ 0 h 4235603"/>
              <a:gd name="connsiteX1" fmla="*/ 0 w 1194933"/>
              <a:gd name="connsiteY1" fmla="*/ 4235603 h 4235603"/>
              <a:gd name="connsiteX2" fmla="*/ 1194933 w 1194933"/>
              <a:gd name="connsiteY2" fmla="*/ 3598113 h 4235603"/>
              <a:gd name="connsiteX3" fmla="*/ 1032907 w 1194933"/>
              <a:gd name="connsiteY3" fmla="*/ 244609 h 4235603"/>
              <a:gd name="connsiteX0" fmla="*/ 48814 w 1086639"/>
              <a:gd name="connsiteY0" fmla="*/ 0 h 3811893"/>
              <a:gd name="connsiteX1" fmla="*/ 0 w 1086639"/>
              <a:gd name="connsiteY1" fmla="*/ 3811893 h 3811893"/>
              <a:gd name="connsiteX2" fmla="*/ 1086639 w 1086639"/>
              <a:gd name="connsiteY2" fmla="*/ 3598113 h 3811893"/>
              <a:gd name="connsiteX3" fmla="*/ 924613 w 1086639"/>
              <a:gd name="connsiteY3" fmla="*/ 244609 h 3811893"/>
              <a:gd name="connsiteX0" fmla="*/ 138496 w 1176321"/>
              <a:gd name="connsiteY0" fmla="*/ 0 h 3976471"/>
              <a:gd name="connsiteX1" fmla="*/ 0 w 1176321"/>
              <a:gd name="connsiteY1" fmla="*/ 3976471 h 3976471"/>
              <a:gd name="connsiteX2" fmla="*/ 1176321 w 1176321"/>
              <a:gd name="connsiteY2" fmla="*/ 3598113 h 3976471"/>
              <a:gd name="connsiteX3" fmla="*/ 1014295 w 1176321"/>
              <a:gd name="connsiteY3" fmla="*/ 244609 h 3976471"/>
              <a:gd name="connsiteX0" fmla="*/ 477585 w 1176321"/>
              <a:gd name="connsiteY0" fmla="*/ 396618 h 3731862"/>
              <a:gd name="connsiteX1" fmla="*/ 0 w 1176321"/>
              <a:gd name="connsiteY1" fmla="*/ 3731862 h 3731862"/>
              <a:gd name="connsiteX2" fmla="*/ 1176321 w 1176321"/>
              <a:gd name="connsiteY2" fmla="*/ 3353504 h 3731862"/>
              <a:gd name="connsiteX3" fmla="*/ 1014295 w 1176321"/>
              <a:gd name="connsiteY3" fmla="*/ 0 h 3731862"/>
              <a:gd name="connsiteX0" fmla="*/ 477585 w 1403735"/>
              <a:gd name="connsiteY0" fmla="*/ 243513 h 3578757"/>
              <a:gd name="connsiteX1" fmla="*/ 0 w 1403735"/>
              <a:gd name="connsiteY1" fmla="*/ 3578757 h 3578757"/>
              <a:gd name="connsiteX2" fmla="*/ 1176321 w 1403735"/>
              <a:gd name="connsiteY2" fmla="*/ 3200399 h 3578757"/>
              <a:gd name="connsiteX3" fmla="*/ 1403735 w 1403735"/>
              <a:gd name="connsiteY3" fmla="*/ 0 h 3578757"/>
              <a:gd name="connsiteX0" fmla="*/ 477585 w 1403735"/>
              <a:gd name="connsiteY0" fmla="*/ 243513 h 3578757"/>
              <a:gd name="connsiteX1" fmla="*/ 0 w 1403735"/>
              <a:gd name="connsiteY1" fmla="*/ 3578757 h 3578757"/>
              <a:gd name="connsiteX2" fmla="*/ 1142051 w 1403735"/>
              <a:gd name="connsiteY2" fmla="*/ 3245211 h 3578757"/>
              <a:gd name="connsiteX3" fmla="*/ 1403735 w 1403735"/>
              <a:gd name="connsiteY3" fmla="*/ 0 h 3578757"/>
              <a:gd name="connsiteX0" fmla="*/ 477585 w 1403735"/>
              <a:gd name="connsiteY0" fmla="*/ 243513 h 3578757"/>
              <a:gd name="connsiteX1" fmla="*/ 0 w 1403735"/>
              <a:gd name="connsiteY1" fmla="*/ 3578757 h 3578757"/>
              <a:gd name="connsiteX2" fmla="*/ 1151052 w 1403735"/>
              <a:gd name="connsiteY2" fmla="*/ 3307035 h 3578757"/>
              <a:gd name="connsiteX3" fmla="*/ 1403735 w 1403735"/>
              <a:gd name="connsiteY3" fmla="*/ 0 h 3578757"/>
              <a:gd name="connsiteX0" fmla="*/ 0 w 5299938"/>
              <a:gd name="connsiteY0" fmla="*/ 0 h 3807290"/>
              <a:gd name="connsiteX1" fmla="*/ 3896203 w 5299938"/>
              <a:gd name="connsiteY1" fmla="*/ 3807290 h 3807290"/>
              <a:gd name="connsiteX2" fmla="*/ 5047255 w 5299938"/>
              <a:gd name="connsiteY2" fmla="*/ 3535568 h 3807290"/>
              <a:gd name="connsiteX3" fmla="*/ 5299938 w 5299938"/>
              <a:gd name="connsiteY3" fmla="*/ 228533 h 3807290"/>
              <a:gd name="connsiteX0" fmla="*/ 0 w 5047255"/>
              <a:gd name="connsiteY0" fmla="*/ 0 h 3807290"/>
              <a:gd name="connsiteX1" fmla="*/ 3896203 w 5047255"/>
              <a:gd name="connsiteY1" fmla="*/ 3807290 h 3807290"/>
              <a:gd name="connsiteX2" fmla="*/ 5047255 w 5047255"/>
              <a:gd name="connsiteY2" fmla="*/ 3535568 h 3807290"/>
              <a:gd name="connsiteX3" fmla="*/ 427071 w 5047255"/>
              <a:gd name="connsiteY3" fmla="*/ 211618 h 3807290"/>
              <a:gd name="connsiteX0" fmla="*/ 0 w 5229333"/>
              <a:gd name="connsiteY0" fmla="*/ 0 h 3807290"/>
              <a:gd name="connsiteX1" fmla="*/ 3896203 w 5229333"/>
              <a:gd name="connsiteY1" fmla="*/ 3807290 h 3807290"/>
              <a:gd name="connsiteX2" fmla="*/ 5229333 w 5229333"/>
              <a:gd name="connsiteY2" fmla="*/ 3353238 h 3807290"/>
              <a:gd name="connsiteX3" fmla="*/ 427071 w 5229333"/>
              <a:gd name="connsiteY3" fmla="*/ 211618 h 3807290"/>
              <a:gd name="connsiteX0" fmla="*/ 0 w 5229333"/>
              <a:gd name="connsiteY0" fmla="*/ 0 h 4402462"/>
              <a:gd name="connsiteX1" fmla="*/ 4462470 w 5229333"/>
              <a:gd name="connsiteY1" fmla="*/ 4402462 h 4402462"/>
              <a:gd name="connsiteX2" fmla="*/ 5229333 w 5229333"/>
              <a:gd name="connsiteY2" fmla="*/ 3353238 h 4402462"/>
              <a:gd name="connsiteX3" fmla="*/ 427071 w 5229333"/>
              <a:gd name="connsiteY3" fmla="*/ 211618 h 4402462"/>
              <a:gd name="connsiteX0" fmla="*/ 0 w 5261487"/>
              <a:gd name="connsiteY0" fmla="*/ 0 h 4402462"/>
              <a:gd name="connsiteX1" fmla="*/ 4462470 w 5261487"/>
              <a:gd name="connsiteY1" fmla="*/ 4402462 h 4402462"/>
              <a:gd name="connsiteX2" fmla="*/ 5261487 w 5261487"/>
              <a:gd name="connsiteY2" fmla="*/ 3578371 h 4402462"/>
              <a:gd name="connsiteX3" fmla="*/ 427071 w 5261487"/>
              <a:gd name="connsiteY3" fmla="*/ 211618 h 4402462"/>
              <a:gd name="connsiteX0" fmla="*/ 0 w 5350016"/>
              <a:gd name="connsiteY0" fmla="*/ 0 h 4402462"/>
              <a:gd name="connsiteX1" fmla="*/ 4462470 w 5350016"/>
              <a:gd name="connsiteY1" fmla="*/ 4402462 h 4402462"/>
              <a:gd name="connsiteX2" fmla="*/ 5350016 w 5350016"/>
              <a:gd name="connsiteY2" fmla="*/ 3439959 h 4402462"/>
              <a:gd name="connsiteX3" fmla="*/ 427071 w 5350016"/>
              <a:gd name="connsiteY3" fmla="*/ 211618 h 4402462"/>
              <a:gd name="connsiteX0" fmla="*/ 0 w 5350016"/>
              <a:gd name="connsiteY0" fmla="*/ 0 h 4416379"/>
              <a:gd name="connsiteX1" fmla="*/ 4463807 w 5350016"/>
              <a:gd name="connsiteY1" fmla="*/ 4416379 h 4416379"/>
              <a:gd name="connsiteX2" fmla="*/ 5350016 w 5350016"/>
              <a:gd name="connsiteY2" fmla="*/ 3439959 h 4416379"/>
              <a:gd name="connsiteX3" fmla="*/ 427071 w 5350016"/>
              <a:gd name="connsiteY3" fmla="*/ 211618 h 4416379"/>
              <a:gd name="connsiteX0" fmla="*/ 0 w 5350016"/>
              <a:gd name="connsiteY0" fmla="*/ 0 h 4416379"/>
              <a:gd name="connsiteX1" fmla="*/ 4463807 w 5350016"/>
              <a:gd name="connsiteY1" fmla="*/ 4416379 h 4416379"/>
              <a:gd name="connsiteX2" fmla="*/ 5350016 w 5350016"/>
              <a:gd name="connsiteY2" fmla="*/ 3439959 h 4416379"/>
              <a:gd name="connsiteX3" fmla="*/ 2413717 w 5350016"/>
              <a:gd name="connsiteY3" fmla="*/ 1489386 h 4416379"/>
              <a:gd name="connsiteX0" fmla="*/ 0 w 3706049"/>
              <a:gd name="connsiteY0" fmla="*/ 0 h 2957435"/>
              <a:gd name="connsiteX1" fmla="*/ 2819840 w 3706049"/>
              <a:gd name="connsiteY1" fmla="*/ 2957435 h 2957435"/>
              <a:gd name="connsiteX2" fmla="*/ 3706049 w 3706049"/>
              <a:gd name="connsiteY2" fmla="*/ 1981015 h 2957435"/>
              <a:gd name="connsiteX3" fmla="*/ 769750 w 3706049"/>
              <a:gd name="connsiteY3" fmla="*/ 30442 h 2957435"/>
              <a:gd name="connsiteX0" fmla="*/ 0 w 3706049"/>
              <a:gd name="connsiteY0" fmla="*/ 0 h 2957435"/>
              <a:gd name="connsiteX1" fmla="*/ 2819840 w 3706049"/>
              <a:gd name="connsiteY1" fmla="*/ 2957435 h 2957435"/>
              <a:gd name="connsiteX2" fmla="*/ 3706049 w 3706049"/>
              <a:gd name="connsiteY2" fmla="*/ 1981015 h 2957435"/>
              <a:gd name="connsiteX3" fmla="*/ 887452 w 3706049"/>
              <a:gd name="connsiteY3" fmla="*/ 153286 h 2957435"/>
              <a:gd name="connsiteX0" fmla="*/ 0 w 4066453"/>
              <a:gd name="connsiteY0" fmla="*/ 0 h 2957435"/>
              <a:gd name="connsiteX1" fmla="*/ 2819840 w 4066453"/>
              <a:gd name="connsiteY1" fmla="*/ 2957435 h 2957435"/>
              <a:gd name="connsiteX2" fmla="*/ 4066453 w 4066453"/>
              <a:gd name="connsiteY2" fmla="*/ 516058 h 2957435"/>
              <a:gd name="connsiteX3" fmla="*/ 887452 w 4066453"/>
              <a:gd name="connsiteY3" fmla="*/ 153286 h 2957435"/>
              <a:gd name="connsiteX0" fmla="*/ 0 w 4066453"/>
              <a:gd name="connsiteY0" fmla="*/ 0 h 1535675"/>
              <a:gd name="connsiteX1" fmla="*/ 3855332 w 4066453"/>
              <a:gd name="connsiteY1" fmla="*/ 1535675 h 1535675"/>
              <a:gd name="connsiteX2" fmla="*/ 4066453 w 4066453"/>
              <a:gd name="connsiteY2" fmla="*/ 516058 h 1535675"/>
              <a:gd name="connsiteX3" fmla="*/ 887452 w 4066453"/>
              <a:gd name="connsiteY3" fmla="*/ 153286 h 1535675"/>
              <a:gd name="connsiteX0" fmla="*/ 607260 w 3179001"/>
              <a:gd name="connsiteY0" fmla="*/ 2700589 h 2700589"/>
              <a:gd name="connsiteX1" fmla="*/ 2967880 w 3179001"/>
              <a:gd name="connsiteY1" fmla="*/ 1382389 h 2700589"/>
              <a:gd name="connsiteX2" fmla="*/ 3179001 w 3179001"/>
              <a:gd name="connsiteY2" fmla="*/ 362772 h 2700589"/>
              <a:gd name="connsiteX3" fmla="*/ 0 w 3179001"/>
              <a:gd name="connsiteY3" fmla="*/ 0 h 2700589"/>
              <a:gd name="connsiteX0" fmla="*/ 607260 w 3179001"/>
              <a:gd name="connsiteY0" fmla="*/ 2700589 h 2700589"/>
              <a:gd name="connsiteX1" fmla="*/ 1127907 w 3179001"/>
              <a:gd name="connsiteY1" fmla="*/ 2402432 h 2700589"/>
              <a:gd name="connsiteX2" fmla="*/ 2967880 w 3179001"/>
              <a:gd name="connsiteY2" fmla="*/ 1382389 h 2700589"/>
              <a:gd name="connsiteX3" fmla="*/ 3179001 w 3179001"/>
              <a:gd name="connsiteY3" fmla="*/ 362772 h 2700589"/>
              <a:gd name="connsiteX4" fmla="*/ 0 w 3179001"/>
              <a:gd name="connsiteY4" fmla="*/ 0 h 2700589"/>
              <a:gd name="connsiteX0" fmla="*/ 607260 w 3179001"/>
              <a:gd name="connsiteY0" fmla="*/ 2700589 h 2999499"/>
              <a:gd name="connsiteX1" fmla="*/ 2219456 w 3179001"/>
              <a:gd name="connsiteY1" fmla="*/ 2999499 h 2999499"/>
              <a:gd name="connsiteX2" fmla="*/ 2967880 w 3179001"/>
              <a:gd name="connsiteY2" fmla="*/ 1382389 h 2999499"/>
              <a:gd name="connsiteX3" fmla="*/ 3179001 w 3179001"/>
              <a:gd name="connsiteY3" fmla="*/ 362772 h 2999499"/>
              <a:gd name="connsiteX4" fmla="*/ 0 w 3179001"/>
              <a:gd name="connsiteY4" fmla="*/ 0 h 2999499"/>
              <a:gd name="connsiteX0" fmla="*/ 0 w 2571741"/>
              <a:gd name="connsiteY0" fmla="*/ 2337817 h 2636727"/>
              <a:gd name="connsiteX1" fmla="*/ 1612196 w 2571741"/>
              <a:gd name="connsiteY1" fmla="*/ 2636727 h 2636727"/>
              <a:gd name="connsiteX2" fmla="*/ 2360620 w 2571741"/>
              <a:gd name="connsiteY2" fmla="*/ 1019617 h 2636727"/>
              <a:gd name="connsiteX3" fmla="*/ 2571741 w 2571741"/>
              <a:gd name="connsiteY3" fmla="*/ 0 h 2636727"/>
              <a:gd name="connsiteX4" fmla="*/ 414275 w 2571741"/>
              <a:gd name="connsiteY4" fmla="*/ 278669 h 2636727"/>
              <a:gd name="connsiteX0" fmla="*/ 0 w 2571741"/>
              <a:gd name="connsiteY0" fmla="*/ 2337817 h 2337817"/>
              <a:gd name="connsiteX1" fmla="*/ 470690 w 2571741"/>
              <a:gd name="connsiteY1" fmla="*/ 1547923 h 2337817"/>
              <a:gd name="connsiteX2" fmla="*/ 2360620 w 2571741"/>
              <a:gd name="connsiteY2" fmla="*/ 1019617 h 2337817"/>
              <a:gd name="connsiteX3" fmla="*/ 2571741 w 2571741"/>
              <a:gd name="connsiteY3" fmla="*/ 0 h 2337817"/>
              <a:gd name="connsiteX4" fmla="*/ 414275 w 2571741"/>
              <a:gd name="connsiteY4" fmla="*/ 278669 h 2337817"/>
              <a:gd name="connsiteX0" fmla="*/ 0 w 3060908"/>
              <a:gd name="connsiteY0" fmla="*/ 1679553 h 1679553"/>
              <a:gd name="connsiteX1" fmla="*/ 959857 w 3060908"/>
              <a:gd name="connsiteY1" fmla="*/ 1547923 h 1679553"/>
              <a:gd name="connsiteX2" fmla="*/ 2849787 w 3060908"/>
              <a:gd name="connsiteY2" fmla="*/ 1019617 h 1679553"/>
              <a:gd name="connsiteX3" fmla="*/ 3060908 w 3060908"/>
              <a:gd name="connsiteY3" fmla="*/ 0 h 1679553"/>
              <a:gd name="connsiteX4" fmla="*/ 903442 w 3060908"/>
              <a:gd name="connsiteY4" fmla="*/ 278669 h 1679553"/>
              <a:gd name="connsiteX0" fmla="*/ 0 w 3060908"/>
              <a:gd name="connsiteY0" fmla="*/ 1679553 h 1679553"/>
              <a:gd name="connsiteX1" fmla="*/ 965710 w 3060908"/>
              <a:gd name="connsiteY1" fmla="*/ 1361023 h 1679553"/>
              <a:gd name="connsiteX2" fmla="*/ 2849787 w 3060908"/>
              <a:gd name="connsiteY2" fmla="*/ 1019617 h 1679553"/>
              <a:gd name="connsiteX3" fmla="*/ 3060908 w 3060908"/>
              <a:gd name="connsiteY3" fmla="*/ 0 h 1679553"/>
              <a:gd name="connsiteX4" fmla="*/ 903442 w 3060908"/>
              <a:gd name="connsiteY4" fmla="*/ 278669 h 1679553"/>
              <a:gd name="connsiteX0" fmla="*/ 0 w 3060908"/>
              <a:gd name="connsiteY0" fmla="*/ 1679553 h 1679553"/>
              <a:gd name="connsiteX1" fmla="*/ 2849787 w 3060908"/>
              <a:gd name="connsiteY1" fmla="*/ 1019617 h 1679553"/>
              <a:gd name="connsiteX2" fmla="*/ 3060908 w 3060908"/>
              <a:gd name="connsiteY2" fmla="*/ 0 h 1679553"/>
              <a:gd name="connsiteX3" fmla="*/ 903442 w 3060908"/>
              <a:gd name="connsiteY3" fmla="*/ 278669 h 1679553"/>
              <a:gd name="connsiteX0" fmla="*/ 215656 w 2157466"/>
              <a:gd name="connsiteY0" fmla="*/ 1814267 h 1814267"/>
              <a:gd name="connsiteX1" fmla="*/ 1946345 w 2157466"/>
              <a:gd name="connsiteY1" fmla="*/ 1019617 h 1814267"/>
              <a:gd name="connsiteX2" fmla="*/ 2157466 w 2157466"/>
              <a:gd name="connsiteY2" fmla="*/ 0 h 1814267"/>
              <a:gd name="connsiteX3" fmla="*/ 0 w 2157466"/>
              <a:gd name="connsiteY3" fmla="*/ 278669 h 1814267"/>
              <a:gd name="connsiteX0" fmla="*/ 37768 w 1979578"/>
              <a:gd name="connsiteY0" fmla="*/ 1814267 h 1814267"/>
              <a:gd name="connsiteX1" fmla="*/ 1768457 w 1979578"/>
              <a:gd name="connsiteY1" fmla="*/ 1019617 h 1814267"/>
              <a:gd name="connsiteX2" fmla="*/ 1979578 w 1979578"/>
              <a:gd name="connsiteY2" fmla="*/ 0 h 1814267"/>
              <a:gd name="connsiteX3" fmla="*/ 0 w 1979578"/>
              <a:gd name="connsiteY3" fmla="*/ 807093 h 1814267"/>
              <a:gd name="connsiteX0" fmla="*/ 0 w 2566047"/>
              <a:gd name="connsiteY0" fmla="*/ 4351957 h 4351957"/>
              <a:gd name="connsiteX1" fmla="*/ 1730689 w 2566047"/>
              <a:gd name="connsiteY1" fmla="*/ 3557307 h 4351957"/>
              <a:gd name="connsiteX2" fmla="*/ 1941810 w 2566047"/>
              <a:gd name="connsiteY2" fmla="*/ 2537690 h 4351957"/>
              <a:gd name="connsiteX3" fmla="*/ 2566047 w 2566047"/>
              <a:gd name="connsiteY3" fmla="*/ 0 h 4351957"/>
              <a:gd name="connsiteX0" fmla="*/ 0 w 1688656"/>
              <a:gd name="connsiteY0" fmla="*/ 2474287 h 3557307"/>
              <a:gd name="connsiteX1" fmla="*/ 853298 w 1688656"/>
              <a:gd name="connsiteY1" fmla="*/ 3557307 h 3557307"/>
              <a:gd name="connsiteX2" fmla="*/ 1064419 w 1688656"/>
              <a:gd name="connsiteY2" fmla="*/ 2537690 h 3557307"/>
              <a:gd name="connsiteX3" fmla="*/ 1688656 w 1688656"/>
              <a:gd name="connsiteY3" fmla="*/ 0 h 3557307"/>
              <a:gd name="connsiteX0" fmla="*/ 0 w 1688656"/>
              <a:gd name="connsiteY0" fmla="*/ 2474287 h 3557307"/>
              <a:gd name="connsiteX1" fmla="*/ 853298 w 1688656"/>
              <a:gd name="connsiteY1" fmla="*/ 3557307 h 3557307"/>
              <a:gd name="connsiteX2" fmla="*/ 1064419 w 1688656"/>
              <a:gd name="connsiteY2" fmla="*/ 2537690 h 3557307"/>
              <a:gd name="connsiteX3" fmla="*/ 1542595 w 1688656"/>
              <a:gd name="connsiteY3" fmla="*/ 743325 h 3557307"/>
              <a:gd name="connsiteX4" fmla="*/ 1688656 w 1688656"/>
              <a:gd name="connsiteY4" fmla="*/ 0 h 3557307"/>
              <a:gd name="connsiteX0" fmla="*/ 0 w 1688656"/>
              <a:gd name="connsiteY0" fmla="*/ 2474287 h 3557307"/>
              <a:gd name="connsiteX1" fmla="*/ 853298 w 1688656"/>
              <a:gd name="connsiteY1" fmla="*/ 3557307 h 3557307"/>
              <a:gd name="connsiteX2" fmla="*/ 1064419 w 1688656"/>
              <a:gd name="connsiteY2" fmla="*/ 2537690 h 3557307"/>
              <a:gd name="connsiteX3" fmla="*/ 783558 w 1688656"/>
              <a:gd name="connsiteY3" fmla="*/ 485088 h 3557307"/>
              <a:gd name="connsiteX4" fmla="*/ 1688656 w 1688656"/>
              <a:gd name="connsiteY4" fmla="*/ 0 h 3557307"/>
              <a:gd name="connsiteX0" fmla="*/ 0 w 2193953"/>
              <a:gd name="connsiteY0" fmla="*/ 2474287 h 3557307"/>
              <a:gd name="connsiteX1" fmla="*/ 853298 w 2193953"/>
              <a:gd name="connsiteY1" fmla="*/ 3557307 h 3557307"/>
              <a:gd name="connsiteX2" fmla="*/ 1064419 w 2193953"/>
              <a:gd name="connsiteY2" fmla="*/ 2537690 h 3557307"/>
              <a:gd name="connsiteX3" fmla="*/ 2193953 w 2193953"/>
              <a:gd name="connsiteY3" fmla="*/ 552946 h 3557307"/>
              <a:gd name="connsiteX4" fmla="*/ 1688656 w 2193953"/>
              <a:gd name="connsiteY4" fmla="*/ 0 h 3557307"/>
              <a:gd name="connsiteX0" fmla="*/ 0 w 2193953"/>
              <a:gd name="connsiteY0" fmla="*/ 2413749 h 3496769"/>
              <a:gd name="connsiteX1" fmla="*/ 853298 w 2193953"/>
              <a:gd name="connsiteY1" fmla="*/ 3496769 h 3496769"/>
              <a:gd name="connsiteX2" fmla="*/ 1064419 w 2193953"/>
              <a:gd name="connsiteY2" fmla="*/ 2477152 h 3496769"/>
              <a:gd name="connsiteX3" fmla="*/ 2193953 w 2193953"/>
              <a:gd name="connsiteY3" fmla="*/ 492408 h 3496769"/>
              <a:gd name="connsiteX4" fmla="*/ 726018 w 2193953"/>
              <a:gd name="connsiteY4" fmla="*/ 0 h 3496769"/>
              <a:gd name="connsiteX0" fmla="*/ 0 w 1670795"/>
              <a:gd name="connsiteY0" fmla="*/ 2413749 h 3496769"/>
              <a:gd name="connsiteX1" fmla="*/ 853298 w 1670795"/>
              <a:gd name="connsiteY1" fmla="*/ 3496769 h 3496769"/>
              <a:gd name="connsiteX2" fmla="*/ 1064419 w 1670795"/>
              <a:gd name="connsiteY2" fmla="*/ 2477152 h 3496769"/>
              <a:gd name="connsiteX3" fmla="*/ 1670795 w 1670795"/>
              <a:gd name="connsiteY3" fmla="*/ 110846 h 3496769"/>
              <a:gd name="connsiteX4" fmla="*/ 726018 w 1670795"/>
              <a:gd name="connsiteY4" fmla="*/ 0 h 3496769"/>
              <a:gd name="connsiteX0" fmla="*/ 305116 w 1975911"/>
              <a:gd name="connsiteY0" fmla="*/ 2905169 h 3988189"/>
              <a:gd name="connsiteX1" fmla="*/ 1158414 w 1975911"/>
              <a:gd name="connsiteY1" fmla="*/ 3988189 h 3988189"/>
              <a:gd name="connsiteX2" fmla="*/ 1369535 w 1975911"/>
              <a:gd name="connsiteY2" fmla="*/ 2968572 h 3988189"/>
              <a:gd name="connsiteX3" fmla="*/ 1975911 w 1975911"/>
              <a:gd name="connsiteY3" fmla="*/ 602266 h 3988189"/>
              <a:gd name="connsiteX4" fmla="*/ 0 w 1975911"/>
              <a:gd name="connsiteY4" fmla="*/ 0 h 3988189"/>
              <a:gd name="connsiteX0" fmla="*/ 305116 w 1715324"/>
              <a:gd name="connsiteY0" fmla="*/ 3034071 h 4117091"/>
              <a:gd name="connsiteX1" fmla="*/ 1158414 w 1715324"/>
              <a:gd name="connsiteY1" fmla="*/ 4117091 h 4117091"/>
              <a:gd name="connsiteX2" fmla="*/ 1369535 w 1715324"/>
              <a:gd name="connsiteY2" fmla="*/ 3097474 h 4117091"/>
              <a:gd name="connsiteX3" fmla="*/ 1715324 w 1715324"/>
              <a:gd name="connsiteY3" fmla="*/ 0 h 4117091"/>
              <a:gd name="connsiteX4" fmla="*/ 0 w 1715324"/>
              <a:gd name="connsiteY4" fmla="*/ 128902 h 4117091"/>
              <a:gd name="connsiteX0" fmla="*/ 12252 w 1422460"/>
              <a:gd name="connsiteY0" fmla="*/ 3034071 h 4117091"/>
              <a:gd name="connsiteX1" fmla="*/ 865550 w 1422460"/>
              <a:gd name="connsiteY1" fmla="*/ 4117091 h 4117091"/>
              <a:gd name="connsiteX2" fmla="*/ 1076671 w 1422460"/>
              <a:gd name="connsiteY2" fmla="*/ 3097474 h 4117091"/>
              <a:gd name="connsiteX3" fmla="*/ 1422460 w 1422460"/>
              <a:gd name="connsiteY3" fmla="*/ 0 h 4117091"/>
              <a:gd name="connsiteX4" fmla="*/ 0 w 1422460"/>
              <a:gd name="connsiteY4" fmla="*/ 1055517 h 4117091"/>
              <a:gd name="connsiteX0" fmla="*/ 0 w 1410208"/>
              <a:gd name="connsiteY0" fmla="*/ 3034071 h 4117091"/>
              <a:gd name="connsiteX1" fmla="*/ 853298 w 1410208"/>
              <a:gd name="connsiteY1" fmla="*/ 4117091 h 4117091"/>
              <a:gd name="connsiteX2" fmla="*/ 1064419 w 1410208"/>
              <a:gd name="connsiteY2" fmla="*/ 3097474 h 4117091"/>
              <a:gd name="connsiteX3" fmla="*/ 1410208 w 1410208"/>
              <a:gd name="connsiteY3" fmla="*/ 0 h 4117091"/>
              <a:gd name="connsiteX4" fmla="*/ 22841 w 1410208"/>
              <a:gd name="connsiteY4" fmla="*/ 2256728 h 4117091"/>
              <a:gd name="connsiteX0" fmla="*/ 0 w 1891295"/>
              <a:gd name="connsiteY0" fmla="*/ 2822119 h 3905139"/>
              <a:gd name="connsiteX1" fmla="*/ 853298 w 1891295"/>
              <a:gd name="connsiteY1" fmla="*/ 3905139 h 3905139"/>
              <a:gd name="connsiteX2" fmla="*/ 1064419 w 1891295"/>
              <a:gd name="connsiteY2" fmla="*/ 2885522 h 3905139"/>
              <a:gd name="connsiteX3" fmla="*/ 1891295 w 1891295"/>
              <a:gd name="connsiteY3" fmla="*/ 0 h 3905139"/>
              <a:gd name="connsiteX4" fmla="*/ 22841 w 1891295"/>
              <a:gd name="connsiteY4" fmla="*/ 2044776 h 3905139"/>
              <a:gd name="connsiteX0" fmla="*/ 0 w 1919702"/>
              <a:gd name="connsiteY0" fmla="*/ 3520543 h 4603563"/>
              <a:gd name="connsiteX1" fmla="*/ 853298 w 1919702"/>
              <a:gd name="connsiteY1" fmla="*/ 4603563 h 4603563"/>
              <a:gd name="connsiteX2" fmla="*/ 1064419 w 1919702"/>
              <a:gd name="connsiteY2" fmla="*/ 3583946 h 4603563"/>
              <a:gd name="connsiteX3" fmla="*/ 1919702 w 1919702"/>
              <a:gd name="connsiteY3" fmla="*/ 0 h 4603563"/>
              <a:gd name="connsiteX4" fmla="*/ 22841 w 1919702"/>
              <a:gd name="connsiteY4" fmla="*/ 2743200 h 4603563"/>
              <a:gd name="connsiteX0" fmla="*/ 0 w 2147497"/>
              <a:gd name="connsiteY0" fmla="*/ 4090181 h 4603563"/>
              <a:gd name="connsiteX1" fmla="*/ 1081093 w 2147497"/>
              <a:gd name="connsiteY1" fmla="*/ 4603563 h 4603563"/>
              <a:gd name="connsiteX2" fmla="*/ 1292214 w 2147497"/>
              <a:gd name="connsiteY2" fmla="*/ 3583946 h 4603563"/>
              <a:gd name="connsiteX3" fmla="*/ 2147497 w 2147497"/>
              <a:gd name="connsiteY3" fmla="*/ 0 h 4603563"/>
              <a:gd name="connsiteX4" fmla="*/ 250636 w 2147497"/>
              <a:gd name="connsiteY4" fmla="*/ 2743200 h 4603563"/>
              <a:gd name="connsiteX0" fmla="*/ 0 w 2147497"/>
              <a:gd name="connsiteY0" fmla="*/ 4090181 h 4706711"/>
              <a:gd name="connsiteX1" fmla="*/ 1166094 w 2147497"/>
              <a:gd name="connsiteY1" fmla="*/ 4706711 h 4706711"/>
              <a:gd name="connsiteX2" fmla="*/ 1292214 w 2147497"/>
              <a:gd name="connsiteY2" fmla="*/ 3583946 h 4706711"/>
              <a:gd name="connsiteX3" fmla="*/ 2147497 w 2147497"/>
              <a:gd name="connsiteY3" fmla="*/ 0 h 4706711"/>
              <a:gd name="connsiteX4" fmla="*/ 250636 w 2147497"/>
              <a:gd name="connsiteY4" fmla="*/ 2743200 h 4706711"/>
              <a:gd name="connsiteX0" fmla="*/ 0 w 2147497"/>
              <a:gd name="connsiteY0" fmla="*/ 4090181 h 4706711"/>
              <a:gd name="connsiteX1" fmla="*/ 1166094 w 2147497"/>
              <a:gd name="connsiteY1" fmla="*/ 4706711 h 4706711"/>
              <a:gd name="connsiteX2" fmla="*/ 2147497 w 2147497"/>
              <a:gd name="connsiteY2" fmla="*/ 0 h 4706711"/>
              <a:gd name="connsiteX3" fmla="*/ 250636 w 2147497"/>
              <a:gd name="connsiteY3" fmla="*/ 2743200 h 4706711"/>
              <a:gd name="connsiteX0" fmla="*/ 0 w 2147497"/>
              <a:gd name="connsiteY0" fmla="*/ 4090181 h 4706711"/>
              <a:gd name="connsiteX1" fmla="*/ 1166094 w 2147497"/>
              <a:gd name="connsiteY1" fmla="*/ 4706711 h 4706711"/>
              <a:gd name="connsiteX2" fmla="*/ 2147497 w 2147497"/>
              <a:gd name="connsiteY2" fmla="*/ 0 h 4706711"/>
              <a:gd name="connsiteX3" fmla="*/ 379423 w 2147497"/>
              <a:gd name="connsiteY3" fmla="*/ 2543811 h 4706711"/>
              <a:gd name="connsiteX0" fmla="*/ 0 w 1434722"/>
              <a:gd name="connsiteY0" fmla="*/ 2303758 h 2920288"/>
              <a:gd name="connsiteX1" fmla="*/ 1166094 w 1434722"/>
              <a:gd name="connsiteY1" fmla="*/ 2920288 h 2920288"/>
              <a:gd name="connsiteX2" fmla="*/ 1434722 w 1434722"/>
              <a:gd name="connsiteY2" fmla="*/ 0 h 2920288"/>
              <a:gd name="connsiteX3" fmla="*/ 379423 w 1434722"/>
              <a:gd name="connsiteY3" fmla="*/ 757388 h 2920288"/>
              <a:gd name="connsiteX0" fmla="*/ 0 w 3269212"/>
              <a:gd name="connsiteY0" fmla="*/ 1818477 h 2435007"/>
              <a:gd name="connsiteX1" fmla="*/ 1166094 w 3269212"/>
              <a:gd name="connsiteY1" fmla="*/ 2435007 h 2435007"/>
              <a:gd name="connsiteX2" fmla="*/ 3269212 w 3269212"/>
              <a:gd name="connsiteY2" fmla="*/ 0 h 2435007"/>
              <a:gd name="connsiteX3" fmla="*/ 379423 w 3269212"/>
              <a:gd name="connsiteY3" fmla="*/ 272107 h 2435007"/>
              <a:gd name="connsiteX0" fmla="*/ 0 w 3269212"/>
              <a:gd name="connsiteY0" fmla="*/ 1818477 h 2435007"/>
              <a:gd name="connsiteX1" fmla="*/ 1166094 w 3269212"/>
              <a:gd name="connsiteY1" fmla="*/ 2435007 h 2435007"/>
              <a:gd name="connsiteX2" fmla="*/ 3269212 w 3269212"/>
              <a:gd name="connsiteY2" fmla="*/ 0 h 2435007"/>
              <a:gd name="connsiteX3" fmla="*/ 1914780 w 3269212"/>
              <a:gd name="connsiteY3" fmla="*/ 248687 h 2435007"/>
              <a:gd name="connsiteX0" fmla="*/ 0 w 3269212"/>
              <a:gd name="connsiteY0" fmla="*/ 1954232 h 2570762"/>
              <a:gd name="connsiteX1" fmla="*/ 1166094 w 3269212"/>
              <a:gd name="connsiteY1" fmla="*/ 2570762 h 2570762"/>
              <a:gd name="connsiteX2" fmla="*/ 3269212 w 3269212"/>
              <a:gd name="connsiteY2" fmla="*/ 135755 h 2570762"/>
              <a:gd name="connsiteX3" fmla="*/ 2174134 w 3269212"/>
              <a:gd name="connsiteY3" fmla="*/ 0 h 2570762"/>
              <a:gd name="connsiteX0" fmla="*/ 0 w 3269212"/>
              <a:gd name="connsiteY0" fmla="*/ 2997268 h 3613798"/>
              <a:gd name="connsiteX1" fmla="*/ 1166094 w 3269212"/>
              <a:gd name="connsiteY1" fmla="*/ 3613798 h 3613798"/>
              <a:gd name="connsiteX2" fmla="*/ 3269212 w 3269212"/>
              <a:gd name="connsiteY2" fmla="*/ 1178791 h 3613798"/>
              <a:gd name="connsiteX3" fmla="*/ 3010641 w 3269212"/>
              <a:gd name="connsiteY3" fmla="*/ 0 h 361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69212" h="3613798">
                <a:moveTo>
                  <a:pt x="0" y="2997268"/>
                </a:moveTo>
                <a:lnTo>
                  <a:pt x="1166094" y="3613798"/>
                </a:lnTo>
                <a:lnTo>
                  <a:pt x="3269212" y="1178791"/>
                </a:lnTo>
                <a:lnTo>
                  <a:pt x="3010641" y="0"/>
                </a:lnTo>
              </a:path>
            </a:pathLst>
          </a:custGeom>
          <a:solidFill>
            <a:srgbClr val="3E6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12">
            <a:extLst>
              <a:ext uri="{FF2B5EF4-FFF2-40B4-BE49-F238E27FC236}">
                <a16:creationId xmlns="" xmlns:a16="http://schemas.microsoft.com/office/drawing/2014/main" id="{60280DB3-CC17-354D-8793-B930C281636F}"/>
              </a:ext>
            </a:extLst>
          </p:cNvPr>
          <p:cNvSpPr/>
          <p:nvPr userDrawn="1"/>
        </p:nvSpPr>
        <p:spPr>
          <a:xfrm rot="1629010">
            <a:off x="6933498" y="4983674"/>
            <a:ext cx="4011713" cy="1127767"/>
          </a:xfrm>
          <a:custGeom>
            <a:avLst/>
            <a:gdLst>
              <a:gd name="connsiteX0" fmla="*/ 0 w 5016500"/>
              <a:gd name="connsiteY0" fmla="*/ 0 h 1143000"/>
              <a:gd name="connsiteX1" fmla="*/ 5016500 w 5016500"/>
              <a:gd name="connsiteY1" fmla="*/ 0 h 1143000"/>
              <a:gd name="connsiteX2" fmla="*/ 5016500 w 5016500"/>
              <a:gd name="connsiteY2" fmla="*/ 1143000 h 1143000"/>
              <a:gd name="connsiteX3" fmla="*/ 0 w 5016500"/>
              <a:gd name="connsiteY3" fmla="*/ 1143000 h 1143000"/>
              <a:gd name="connsiteX4" fmla="*/ 0 w 5016500"/>
              <a:gd name="connsiteY4" fmla="*/ 0 h 1143000"/>
              <a:gd name="connsiteX0" fmla="*/ 0 w 5016500"/>
              <a:gd name="connsiteY0" fmla="*/ 0 h 1143000"/>
              <a:gd name="connsiteX1" fmla="*/ 2091391 w 5016500"/>
              <a:gd name="connsiteY1" fmla="*/ 1669 h 1143000"/>
              <a:gd name="connsiteX2" fmla="*/ 5016500 w 5016500"/>
              <a:gd name="connsiteY2" fmla="*/ 1143000 h 1143000"/>
              <a:gd name="connsiteX3" fmla="*/ 0 w 5016500"/>
              <a:gd name="connsiteY3" fmla="*/ 1143000 h 1143000"/>
              <a:gd name="connsiteX4" fmla="*/ 0 w 5016500"/>
              <a:gd name="connsiteY4" fmla="*/ 0 h 1143000"/>
              <a:gd name="connsiteX0" fmla="*/ 0 w 2591270"/>
              <a:gd name="connsiteY0" fmla="*/ 0 h 1143000"/>
              <a:gd name="connsiteX1" fmla="*/ 2091391 w 2591270"/>
              <a:gd name="connsiteY1" fmla="*/ 1669 h 1143000"/>
              <a:gd name="connsiteX2" fmla="*/ 2591270 w 2591270"/>
              <a:gd name="connsiteY2" fmla="*/ 382094 h 1143000"/>
              <a:gd name="connsiteX3" fmla="*/ 0 w 2591270"/>
              <a:gd name="connsiteY3" fmla="*/ 1143000 h 1143000"/>
              <a:gd name="connsiteX4" fmla="*/ 0 w 2591270"/>
              <a:gd name="connsiteY4" fmla="*/ 0 h 1143000"/>
              <a:gd name="connsiteX0" fmla="*/ 895842 w 2591270"/>
              <a:gd name="connsiteY0" fmla="*/ 0 h 1920981"/>
              <a:gd name="connsiteX1" fmla="*/ 2091391 w 2591270"/>
              <a:gd name="connsiteY1" fmla="*/ 779650 h 1920981"/>
              <a:gd name="connsiteX2" fmla="*/ 2591270 w 2591270"/>
              <a:gd name="connsiteY2" fmla="*/ 1160075 h 1920981"/>
              <a:gd name="connsiteX3" fmla="*/ 0 w 2591270"/>
              <a:gd name="connsiteY3" fmla="*/ 1920981 h 1920981"/>
              <a:gd name="connsiteX4" fmla="*/ 895842 w 2591270"/>
              <a:gd name="connsiteY4" fmla="*/ 0 h 1920981"/>
              <a:gd name="connsiteX0" fmla="*/ 0 w 1695428"/>
              <a:gd name="connsiteY0" fmla="*/ 0 h 1454893"/>
              <a:gd name="connsiteX1" fmla="*/ 1195549 w 1695428"/>
              <a:gd name="connsiteY1" fmla="*/ 779650 h 1454893"/>
              <a:gd name="connsiteX2" fmla="*/ 1695428 w 1695428"/>
              <a:gd name="connsiteY2" fmla="*/ 1160075 h 1454893"/>
              <a:gd name="connsiteX3" fmla="*/ 694317 w 1695428"/>
              <a:gd name="connsiteY3" fmla="*/ 1454893 h 1454893"/>
              <a:gd name="connsiteX4" fmla="*/ 0 w 1695428"/>
              <a:gd name="connsiteY4" fmla="*/ 0 h 1454893"/>
              <a:gd name="connsiteX0" fmla="*/ 0 w 4011713"/>
              <a:gd name="connsiteY0" fmla="*/ 0 h 1345408"/>
              <a:gd name="connsiteX1" fmla="*/ 3511834 w 4011713"/>
              <a:gd name="connsiteY1" fmla="*/ 670165 h 1345408"/>
              <a:gd name="connsiteX2" fmla="*/ 4011713 w 4011713"/>
              <a:gd name="connsiteY2" fmla="*/ 1050590 h 1345408"/>
              <a:gd name="connsiteX3" fmla="*/ 3010602 w 4011713"/>
              <a:gd name="connsiteY3" fmla="*/ 1345408 h 1345408"/>
              <a:gd name="connsiteX4" fmla="*/ 0 w 4011713"/>
              <a:gd name="connsiteY4" fmla="*/ 0 h 1345408"/>
              <a:gd name="connsiteX0" fmla="*/ 0 w 4011713"/>
              <a:gd name="connsiteY0" fmla="*/ 0 h 1050590"/>
              <a:gd name="connsiteX1" fmla="*/ 3511834 w 4011713"/>
              <a:gd name="connsiteY1" fmla="*/ 670165 h 1050590"/>
              <a:gd name="connsiteX2" fmla="*/ 4011713 w 4011713"/>
              <a:gd name="connsiteY2" fmla="*/ 1050590 h 1050590"/>
              <a:gd name="connsiteX3" fmla="*/ 970164 w 4011713"/>
              <a:gd name="connsiteY3" fmla="*/ 780584 h 1050590"/>
              <a:gd name="connsiteX4" fmla="*/ 0 w 4011713"/>
              <a:gd name="connsiteY4" fmla="*/ 0 h 1050590"/>
              <a:gd name="connsiteX0" fmla="*/ 0 w 4011713"/>
              <a:gd name="connsiteY0" fmla="*/ 0 h 1127767"/>
              <a:gd name="connsiteX1" fmla="*/ 3511834 w 4011713"/>
              <a:gd name="connsiteY1" fmla="*/ 670165 h 1127767"/>
              <a:gd name="connsiteX2" fmla="*/ 4011713 w 4011713"/>
              <a:gd name="connsiteY2" fmla="*/ 1050590 h 1127767"/>
              <a:gd name="connsiteX3" fmla="*/ 2237193 w 4011713"/>
              <a:gd name="connsiteY3" fmla="*/ 1127767 h 1127767"/>
              <a:gd name="connsiteX4" fmla="*/ 0 w 4011713"/>
              <a:gd name="connsiteY4" fmla="*/ 0 h 1127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11713" h="1127767">
                <a:moveTo>
                  <a:pt x="0" y="0"/>
                </a:moveTo>
                <a:lnTo>
                  <a:pt x="3511834" y="670165"/>
                </a:lnTo>
                <a:lnTo>
                  <a:pt x="4011713" y="1050590"/>
                </a:lnTo>
                <a:lnTo>
                  <a:pt x="2237193" y="1127767"/>
                </a:lnTo>
                <a:lnTo>
                  <a:pt x="0" y="0"/>
                </a:lnTo>
                <a:close/>
              </a:path>
            </a:pathLst>
          </a:custGeom>
          <a:solidFill>
            <a:srgbClr val="2C4A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Треугольник 9">
            <a:extLst>
              <a:ext uri="{FF2B5EF4-FFF2-40B4-BE49-F238E27FC236}">
                <a16:creationId xmlns="" xmlns:a16="http://schemas.microsoft.com/office/drawing/2014/main" id="{8BB194AB-7A02-FF4D-AA40-0D088BE1BC9A}"/>
              </a:ext>
            </a:extLst>
          </p:cNvPr>
          <p:cNvSpPr/>
          <p:nvPr userDrawn="1"/>
        </p:nvSpPr>
        <p:spPr>
          <a:xfrm rot="21212844">
            <a:off x="10350016" y="6275457"/>
            <a:ext cx="791183" cy="2183392"/>
          </a:xfrm>
          <a:prstGeom prst="triangle">
            <a:avLst>
              <a:gd name="adj" fmla="val 0"/>
            </a:avLst>
          </a:prstGeom>
          <a:solidFill>
            <a:srgbClr val="3E6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Треугольник 16">
            <a:extLst>
              <a:ext uri="{FF2B5EF4-FFF2-40B4-BE49-F238E27FC236}">
                <a16:creationId xmlns="" xmlns:a16="http://schemas.microsoft.com/office/drawing/2014/main" id="{7E58EF06-3C3F-D646-B292-88878B31F357}"/>
              </a:ext>
            </a:extLst>
          </p:cNvPr>
          <p:cNvSpPr/>
          <p:nvPr userDrawn="1"/>
        </p:nvSpPr>
        <p:spPr>
          <a:xfrm rot="21228103">
            <a:off x="10591764" y="6494113"/>
            <a:ext cx="1227704" cy="4933244"/>
          </a:xfrm>
          <a:custGeom>
            <a:avLst/>
            <a:gdLst>
              <a:gd name="connsiteX0" fmla="*/ 0 w 1093154"/>
              <a:gd name="connsiteY0" fmla="*/ 4970981 h 4970981"/>
              <a:gd name="connsiteX1" fmla="*/ 26881 w 1093154"/>
              <a:gd name="connsiteY1" fmla="*/ 0 h 4970981"/>
              <a:gd name="connsiteX2" fmla="*/ 1093154 w 1093154"/>
              <a:gd name="connsiteY2" fmla="*/ 4970981 h 4970981"/>
              <a:gd name="connsiteX3" fmla="*/ 0 w 1093154"/>
              <a:gd name="connsiteY3" fmla="*/ 4970981 h 4970981"/>
              <a:gd name="connsiteX0" fmla="*/ 176203 w 1066273"/>
              <a:gd name="connsiteY0" fmla="*/ 4577328 h 4970981"/>
              <a:gd name="connsiteX1" fmla="*/ 0 w 1066273"/>
              <a:gd name="connsiteY1" fmla="*/ 0 h 4970981"/>
              <a:gd name="connsiteX2" fmla="*/ 1066273 w 1066273"/>
              <a:gd name="connsiteY2" fmla="*/ 4970981 h 4970981"/>
              <a:gd name="connsiteX3" fmla="*/ 176203 w 1066273"/>
              <a:gd name="connsiteY3" fmla="*/ 4577328 h 4970981"/>
              <a:gd name="connsiteX0" fmla="*/ 176203 w 1227704"/>
              <a:gd name="connsiteY0" fmla="*/ 4577328 h 4933244"/>
              <a:gd name="connsiteX1" fmla="*/ 0 w 1227704"/>
              <a:gd name="connsiteY1" fmla="*/ 0 h 4933244"/>
              <a:gd name="connsiteX2" fmla="*/ 1227704 w 1227704"/>
              <a:gd name="connsiteY2" fmla="*/ 4933244 h 4933244"/>
              <a:gd name="connsiteX3" fmla="*/ 176203 w 1227704"/>
              <a:gd name="connsiteY3" fmla="*/ 4577328 h 4933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7704" h="4933244">
                <a:moveTo>
                  <a:pt x="176203" y="4577328"/>
                </a:moveTo>
                <a:lnTo>
                  <a:pt x="0" y="0"/>
                </a:lnTo>
                <a:lnTo>
                  <a:pt x="1227704" y="4933244"/>
                </a:lnTo>
                <a:lnTo>
                  <a:pt x="176203" y="4577328"/>
                </a:lnTo>
                <a:close/>
              </a:path>
            </a:pathLst>
          </a:custGeom>
          <a:noFill/>
          <a:ln w="317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>
            <a:extLst>
              <a:ext uri="{FF2B5EF4-FFF2-40B4-BE49-F238E27FC236}">
                <a16:creationId xmlns="" xmlns:a16="http://schemas.microsoft.com/office/drawing/2014/main" id="{5FEBF1D7-D4BE-1E48-93E2-476108A8CF38}"/>
              </a:ext>
            </a:extLst>
          </p:cNvPr>
          <p:cNvSpPr/>
          <p:nvPr userDrawn="1"/>
        </p:nvSpPr>
        <p:spPr>
          <a:xfrm rot="16993390">
            <a:off x="6114377" y="2653311"/>
            <a:ext cx="3432599" cy="2992392"/>
          </a:xfrm>
          <a:custGeom>
            <a:avLst/>
            <a:gdLst>
              <a:gd name="connsiteX0" fmla="*/ 3030583 w 3030583"/>
              <a:gd name="connsiteY0" fmla="*/ 0 h 4789714"/>
              <a:gd name="connsiteX1" fmla="*/ 0 w 3030583"/>
              <a:gd name="connsiteY1" fmla="*/ 3762103 h 4789714"/>
              <a:gd name="connsiteX2" fmla="*/ 548640 w 3030583"/>
              <a:gd name="connsiteY2" fmla="*/ 4789714 h 4789714"/>
              <a:gd name="connsiteX3" fmla="*/ 2429692 w 3030583"/>
              <a:gd name="connsiteY3" fmla="*/ 1332411 h 4789714"/>
              <a:gd name="connsiteX0" fmla="*/ 3030583 w 3885176"/>
              <a:gd name="connsiteY0" fmla="*/ 0 h 4789714"/>
              <a:gd name="connsiteX1" fmla="*/ 0 w 3885176"/>
              <a:gd name="connsiteY1" fmla="*/ 3762103 h 4789714"/>
              <a:gd name="connsiteX2" fmla="*/ 548640 w 3885176"/>
              <a:gd name="connsiteY2" fmla="*/ 4789714 h 4789714"/>
              <a:gd name="connsiteX3" fmla="*/ 3885176 w 3885176"/>
              <a:gd name="connsiteY3" fmla="*/ 160637 h 4789714"/>
              <a:gd name="connsiteX0" fmla="*/ 3030583 w 3923544"/>
              <a:gd name="connsiteY0" fmla="*/ 0 h 4789714"/>
              <a:gd name="connsiteX1" fmla="*/ 0 w 3923544"/>
              <a:gd name="connsiteY1" fmla="*/ 3762103 h 4789714"/>
              <a:gd name="connsiteX2" fmla="*/ 548640 w 3923544"/>
              <a:gd name="connsiteY2" fmla="*/ 4789714 h 4789714"/>
              <a:gd name="connsiteX3" fmla="*/ 3923544 w 3923544"/>
              <a:gd name="connsiteY3" fmla="*/ 188004 h 4789714"/>
              <a:gd name="connsiteX0" fmla="*/ 3030583 w 3912542"/>
              <a:gd name="connsiteY0" fmla="*/ 0 h 4789714"/>
              <a:gd name="connsiteX1" fmla="*/ 0 w 3912542"/>
              <a:gd name="connsiteY1" fmla="*/ 3762103 h 4789714"/>
              <a:gd name="connsiteX2" fmla="*/ 548640 w 3912542"/>
              <a:gd name="connsiteY2" fmla="*/ 4789714 h 4789714"/>
              <a:gd name="connsiteX3" fmla="*/ 3912542 w 3912542"/>
              <a:gd name="connsiteY3" fmla="*/ 122270 h 4789714"/>
              <a:gd name="connsiteX0" fmla="*/ 3030583 w 3938664"/>
              <a:gd name="connsiteY0" fmla="*/ 0 h 4789714"/>
              <a:gd name="connsiteX1" fmla="*/ 0 w 3938664"/>
              <a:gd name="connsiteY1" fmla="*/ 3762103 h 4789714"/>
              <a:gd name="connsiteX2" fmla="*/ 548640 w 3938664"/>
              <a:gd name="connsiteY2" fmla="*/ 4789714 h 4789714"/>
              <a:gd name="connsiteX3" fmla="*/ 3938664 w 3938664"/>
              <a:gd name="connsiteY3" fmla="*/ 162495 h 4789714"/>
              <a:gd name="connsiteX0" fmla="*/ 2481943 w 3390024"/>
              <a:gd name="connsiteY0" fmla="*/ 0 h 4789714"/>
              <a:gd name="connsiteX1" fmla="*/ 1001028 w 3390024"/>
              <a:gd name="connsiteY1" fmla="*/ 2604518 h 4789714"/>
              <a:gd name="connsiteX2" fmla="*/ 0 w 3390024"/>
              <a:gd name="connsiteY2" fmla="*/ 4789714 h 4789714"/>
              <a:gd name="connsiteX3" fmla="*/ 3390024 w 3390024"/>
              <a:gd name="connsiteY3" fmla="*/ 162495 h 4789714"/>
              <a:gd name="connsiteX0" fmla="*/ 1480915 w 2388996"/>
              <a:gd name="connsiteY0" fmla="*/ 0 h 3694903"/>
              <a:gd name="connsiteX1" fmla="*/ 0 w 2388996"/>
              <a:gd name="connsiteY1" fmla="*/ 2604518 h 3694903"/>
              <a:gd name="connsiteX2" fmla="*/ 1015223 w 2388996"/>
              <a:gd name="connsiteY2" fmla="*/ 3694903 h 3694903"/>
              <a:gd name="connsiteX3" fmla="*/ 2388996 w 2388996"/>
              <a:gd name="connsiteY3" fmla="*/ 162495 h 3694903"/>
              <a:gd name="connsiteX0" fmla="*/ 1517727 w 2388996"/>
              <a:gd name="connsiteY0" fmla="*/ 0 h 3766618"/>
              <a:gd name="connsiteX1" fmla="*/ 0 w 2388996"/>
              <a:gd name="connsiteY1" fmla="*/ 2676233 h 3766618"/>
              <a:gd name="connsiteX2" fmla="*/ 1015223 w 2388996"/>
              <a:gd name="connsiteY2" fmla="*/ 3766618 h 3766618"/>
              <a:gd name="connsiteX3" fmla="*/ 2388996 w 2388996"/>
              <a:gd name="connsiteY3" fmla="*/ 234210 h 3766618"/>
              <a:gd name="connsiteX0" fmla="*/ 1513197 w 2388996"/>
              <a:gd name="connsiteY0" fmla="*/ 0 h 3777017"/>
              <a:gd name="connsiteX1" fmla="*/ 0 w 2388996"/>
              <a:gd name="connsiteY1" fmla="*/ 2686632 h 3777017"/>
              <a:gd name="connsiteX2" fmla="*/ 1015223 w 2388996"/>
              <a:gd name="connsiteY2" fmla="*/ 3777017 h 3777017"/>
              <a:gd name="connsiteX3" fmla="*/ 2388996 w 2388996"/>
              <a:gd name="connsiteY3" fmla="*/ 244609 h 3777017"/>
              <a:gd name="connsiteX0" fmla="*/ 1513197 w 2551022"/>
              <a:gd name="connsiteY0" fmla="*/ 0 h 3598113"/>
              <a:gd name="connsiteX1" fmla="*/ 0 w 2551022"/>
              <a:gd name="connsiteY1" fmla="*/ 2686632 h 3598113"/>
              <a:gd name="connsiteX2" fmla="*/ 2551022 w 2551022"/>
              <a:gd name="connsiteY2" fmla="*/ 3598113 h 3598113"/>
              <a:gd name="connsiteX3" fmla="*/ 2388996 w 2551022"/>
              <a:gd name="connsiteY3" fmla="*/ 244609 h 3598113"/>
              <a:gd name="connsiteX0" fmla="*/ 157108 w 1194933"/>
              <a:gd name="connsiteY0" fmla="*/ 0 h 4235603"/>
              <a:gd name="connsiteX1" fmla="*/ 0 w 1194933"/>
              <a:gd name="connsiteY1" fmla="*/ 4235603 h 4235603"/>
              <a:gd name="connsiteX2" fmla="*/ 1194933 w 1194933"/>
              <a:gd name="connsiteY2" fmla="*/ 3598113 h 4235603"/>
              <a:gd name="connsiteX3" fmla="*/ 1032907 w 1194933"/>
              <a:gd name="connsiteY3" fmla="*/ 244609 h 4235603"/>
              <a:gd name="connsiteX0" fmla="*/ 48814 w 1086639"/>
              <a:gd name="connsiteY0" fmla="*/ 0 h 3811893"/>
              <a:gd name="connsiteX1" fmla="*/ 0 w 1086639"/>
              <a:gd name="connsiteY1" fmla="*/ 3811893 h 3811893"/>
              <a:gd name="connsiteX2" fmla="*/ 1086639 w 1086639"/>
              <a:gd name="connsiteY2" fmla="*/ 3598113 h 3811893"/>
              <a:gd name="connsiteX3" fmla="*/ 924613 w 1086639"/>
              <a:gd name="connsiteY3" fmla="*/ 244609 h 3811893"/>
              <a:gd name="connsiteX0" fmla="*/ 138496 w 1176321"/>
              <a:gd name="connsiteY0" fmla="*/ 0 h 3976471"/>
              <a:gd name="connsiteX1" fmla="*/ 0 w 1176321"/>
              <a:gd name="connsiteY1" fmla="*/ 3976471 h 3976471"/>
              <a:gd name="connsiteX2" fmla="*/ 1176321 w 1176321"/>
              <a:gd name="connsiteY2" fmla="*/ 3598113 h 3976471"/>
              <a:gd name="connsiteX3" fmla="*/ 1014295 w 1176321"/>
              <a:gd name="connsiteY3" fmla="*/ 244609 h 3976471"/>
              <a:gd name="connsiteX0" fmla="*/ 477585 w 1176321"/>
              <a:gd name="connsiteY0" fmla="*/ 396618 h 3731862"/>
              <a:gd name="connsiteX1" fmla="*/ 0 w 1176321"/>
              <a:gd name="connsiteY1" fmla="*/ 3731862 h 3731862"/>
              <a:gd name="connsiteX2" fmla="*/ 1176321 w 1176321"/>
              <a:gd name="connsiteY2" fmla="*/ 3353504 h 3731862"/>
              <a:gd name="connsiteX3" fmla="*/ 1014295 w 1176321"/>
              <a:gd name="connsiteY3" fmla="*/ 0 h 3731862"/>
              <a:gd name="connsiteX0" fmla="*/ 477585 w 1403735"/>
              <a:gd name="connsiteY0" fmla="*/ 243513 h 3578757"/>
              <a:gd name="connsiteX1" fmla="*/ 0 w 1403735"/>
              <a:gd name="connsiteY1" fmla="*/ 3578757 h 3578757"/>
              <a:gd name="connsiteX2" fmla="*/ 1176321 w 1403735"/>
              <a:gd name="connsiteY2" fmla="*/ 3200399 h 3578757"/>
              <a:gd name="connsiteX3" fmla="*/ 1403735 w 1403735"/>
              <a:gd name="connsiteY3" fmla="*/ 0 h 3578757"/>
              <a:gd name="connsiteX0" fmla="*/ 477585 w 1403735"/>
              <a:gd name="connsiteY0" fmla="*/ 243513 h 3578757"/>
              <a:gd name="connsiteX1" fmla="*/ 0 w 1403735"/>
              <a:gd name="connsiteY1" fmla="*/ 3578757 h 3578757"/>
              <a:gd name="connsiteX2" fmla="*/ 1142051 w 1403735"/>
              <a:gd name="connsiteY2" fmla="*/ 3245211 h 3578757"/>
              <a:gd name="connsiteX3" fmla="*/ 1403735 w 1403735"/>
              <a:gd name="connsiteY3" fmla="*/ 0 h 3578757"/>
              <a:gd name="connsiteX0" fmla="*/ 477585 w 1403735"/>
              <a:gd name="connsiteY0" fmla="*/ 243513 h 3578757"/>
              <a:gd name="connsiteX1" fmla="*/ 0 w 1403735"/>
              <a:gd name="connsiteY1" fmla="*/ 3578757 h 3578757"/>
              <a:gd name="connsiteX2" fmla="*/ 1151052 w 1403735"/>
              <a:gd name="connsiteY2" fmla="*/ 3307035 h 3578757"/>
              <a:gd name="connsiteX3" fmla="*/ 1403735 w 1403735"/>
              <a:gd name="connsiteY3" fmla="*/ 0 h 3578757"/>
              <a:gd name="connsiteX0" fmla="*/ 0 w 5299938"/>
              <a:gd name="connsiteY0" fmla="*/ 0 h 3807290"/>
              <a:gd name="connsiteX1" fmla="*/ 3896203 w 5299938"/>
              <a:gd name="connsiteY1" fmla="*/ 3807290 h 3807290"/>
              <a:gd name="connsiteX2" fmla="*/ 5047255 w 5299938"/>
              <a:gd name="connsiteY2" fmla="*/ 3535568 h 3807290"/>
              <a:gd name="connsiteX3" fmla="*/ 5299938 w 5299938"/>
              <a:gd name="connsiteY3" fmla="*/ 228533 h 3807290"/>
              <a:gd name="connsiteX0" fmla="*/ 0 w 5047255"/>
              <a:gd name="connsiteY0" fmla="*/ 0 h 3807290"/>
              <a:gd name="connsiteX1" fmla="*/ 3896203 w 5047255"/>
              <a:gd name="connsiteY1" fmla="*/ 3807290 h 3807290"/>
              <a:gd name="connsiteX2" fmla="*/ 5047255 w 5047255"/>
              <a:gd name="connsiteY2" fmla="*/ 3535568 h 3807290"/>
              <a:gd name="connsiteX3" fmla="*/ 427071 w 5047255"/>
              <a:gd name="connsiteY3" fmla="*/ 211618 h 3807290"/>
              <a:gd name="connsiteX0" fmla="*/ 0 w 5229333"/>
              <a:gd name="connsiteY0" fmla="*/ 0 h 3807290"/>
              <a:gd name="connsiteX1" fmla="*/ 3896203 w 5229333"/>
              <a:gd name="connsiteY1" fmla="*/ 3807290 h 3807290"/>
              <a:gd name="connsiteX2" fmla="*/ 5229333 w 5229333"/>
              <a:gd name="connsiteY2" fmla="*/ 3353238 h 3807290"/>
              <a:gd name="connsiteX3" fmla="*/ 427071 w 5229333"/>
              <a:gd name="connsiteY3" fmla="*/ 211618 h 3807290"/>
              <a:gd name="connsiteX0" fmla="*/ 0 w 5229333"/>
              <a:gd name="connsiteY0" fmla="*/ 0 h 4402462"/>
              <a:gd name="connsiteX1" fmla="*/ 4462470 w 5229333"/>
              <a:gd name="connsiteY1" fmla="*/ 4402462 h 4402462"/>
              <a:gd name="connsiteX2" fmla="*/ 5229333 w 5229333"/>
              <a:gd name="connsiteY2" fmla="*/ 3353238 h 4402462"/>
              <a:gd name="connsiteX3" fmla="*/ 427071 w 5229333"/>
              <a:gd name="connsiteY3" fmla="*/ 211618 h 4402462"/>
              <a:gd name="connsiteX0" fmla="*/ 0 w 5261487"/>
              <a:gd name="connsiteY0" fmla="*/ 0 h 4402462"/>
              <a:gd name="connsiteX1" fmla="*/ 4462470 w 5261487"/>
              <a:gd name="connsiteY1" fmla="*/ 4402462 h 4402462"/>
              <a:gd name="connsiteX2" fmla="*/ 5261487 w 5261487"/>
              <a:gd name="connsiteY2" fmla="*/ 3578371 h 4402462"/>
              <a:gd name="connsiteX3" fmla="*/ 427071 w 5261487"/>
              <a:gd name="connsiteY3" fmla="*/ 211618 h 4402462"/>
              <a:gd name="connsiteX0" fmla="*/ 0 w 5350016"/>
              <a:gd name="connsiteY0" fmla="*/ 0 h 4402462"/>
              <a:gd name="connsiteX1" fmla="*/ 4462470 w 5350016"/>
              <a:gd name="connsiteY1" fmla="*/ 4402462 h 4402462"/>
              <a:gd name="connsiteX2" fmla="*/ 5350016 w 5350016"/>
              <a:gd name="connsiteY2" fmla="*/ 3439959 h 4402462"/>
              <a:gd name="connsiteX3" fmla="*/ 427071 w 5350016"/>
              <a:gd name="connsiteY3" fmla="*/ 211618 h 4402462"/>
              <a:gd name="connsiteX0" fmla="*/ 0 w 5350016"/>
              <a:gd name="connsiteY0" fmla="*/ 0 h 4416379"/>
              <a:gd name="connsiteX1" fmla="*/ 4463807 w 5350016"/>
              <a:gd name="connsiteY1" fmla="*/ 4416379 h 4416379"/>
              <a:gd name="connsiteX2" fmla="*/ 5350016 w 5350016"/>
              <a:gd name="connsiteY2" fmla="*/ 3439959 h 4416379"/>
              <a:gd name="connsiteX3" fmla="*/ 427071 w 5350016"/>
              <a:gd name="connsiteY3" fmla="*/ 211618 h 4416379"/>
              <a:gd name="connsiteX0" fmla="*/ 0 w 5350016"/>
              <a:gd name="connsiteY0" fmla="*/ 0 h 4416379"/>
              <a:gd name="connsiteX1" fmla="*/ 4463807 w 5350016"/>
              <a:gd name="connsiteY1" fmla="*/ 4416379 h 4416379"/>
              <a:gd name="connsiteX2" fmla="*/ 5350016 w 5350016"/>
              <a:gd name="connsiteY2" fmla="*/ 3439959 h 4416379"/>
              <a:gd name="connsiteX3" fmla="*/ 2413717 w 5350016"/>
              <a:gd name="connsiteY3" fmla="*/ 1489386 h 4416379"/>
              <a:gd name="connsiteX0" fmla="*/ 0 w 3706049"/>
              <a:gd name="connsiteY0" fmla="*/ 0 h 2957435"/>
              <a:gd name="connsiteX1" fmla="*/ 2819840 w 3706049"/>
              <a:gd name="connsiteY1" fmla="*/ 2957435 h 2957435"/>
              <a:gd name="connsiteX2" fmla="*/ 3706049 w 3706049"/>
              <a:gd name="connsiteY2" fmla="*/ 1981015 h 2957435"/>
              <a:gd name="connsiteX3" fmla="*/ 769750 w 3706049"/>
              <a:gd name="connsiteY3" fmla="*/ 30442 h 2957435"/>
              <a:gd name="connsiteX0" fmla="*/ 0 w 3706049"/>
              <a:gd name="connsiteY0" fmla="*/ 0 h 2957435"/>
              <a:gd name="connsiteX1" fmla="*/ 2819840 w 3706049"/>
              <a:gd name="connsiteY1" fmla="*/ 2957435 h 2957435"/>
              <a:gd name="connsiteX2" fmla="*/ 3706049 w 3706049"/>
              <a:gd name="connsiteY2" fmla="*/ 1981015 h 2957435"/>
              <a:gd name="connsiteX3" fmla="*/ 887452 w 3706049"/>
              <a:gd name="connsiteY3" fmla="*/ 153286 h 2957435"/>
              <a:gd name="connsiteX0" fmla="*/ 0 w 4066453"/>
              <a:gd name="connsiteY0" fmla="*/ 0 h 2957435"/>
              <a:gd name="connsiteX1" fmla="*/ 2819840 w 4066453"/>
              <a:gd name="connsiteY1" fmla="*/ 2957435 h 2957435"/>
              <a:gd name="connsiteX2" fmla="*/ 4066453 w 4066453"/>
              <a:gd name="connsiteY2" fmla="*/ 516058 h 2957435"/>
              <a:gd name="connsiteX3" fmla="*/ 887452 w 4066453"/>
              <a:gd name="connsiteY3" fmla="*/ 153286 h 2957435"/>
              <a:gd name="connsiteX0" fmla="*/ 0 w 4066453"/>
              <a:gd name="connsiteY0" fmla="*/ 0 h 1535675"/>
              <a:gd name="connsiteX1" fmla="*/ 3855332 w 4066453"/>
              <a:gd name="connsiteY1" fmla="*/ 1535675 h 1535675"/>
              <a:gd name="connsiteX2" fmla="*/ 4066453 w 4066453"/>
              <a:gd name="connsiteY2" fmla="*/ 516058 h 1535675"/>
              <a:gd name="connsiteX3" fmla="*/ 887452 w 4066453"/>
              <a:gd name="connsiteY3" fmla="*/ 153286 h 1535675"/>
              <a:gd name="connsiteX0" fmla="*/ 607260 w 3179001"/>
              <a:gd name="connsiteY0" fmla="*/ 2700589 h 2700589"/>
              <a:gd name="connsiteX1" fmla="*/ 2967880 w 3179001"/>
              <a:gd name="connsiteY1" fmla="*/ 1382389 h 2700589"/>
              <a:gd name="connsiteX2" fmla="*/ 3179001 w 3179001"/>
              <a:gd name="connsiteY2" fmla="*/ 362772 h 2700589"/>
              <a:gd name="connsiteX3" fmla="*/ 0 w 3179001"/>
              <a:gd name="connsiteY3" fmla="*/ 0 h 2700589"/>
              <a:gd name="connsiteX0" fmla="*/ 607260 w 3179001"/>
              <a:gd name="connsiteY0" fmla="*/ 2700589 h 2700589"/>
              <a:gd name="connsiteX1" fmla="*/ 1127907 w 3179001"/>
              <a:gd name="connsiteY1" fmla="*/ 2402432 h 2700589"/>
              <a:gd name="connsiteX2" fmla="*/ 2967880 w 3179001"/>
              <a:gd name="connsiteY2" fmla="*/ 1382389 h 2700589"/>
              <a:gd name="connsiteX3" fmla="*/ 3179001 w 3179001"/>
              <a:gd name="connsiteY3" fmla="*/ 362772 h 2700589"/>
              <a:gd name="connsiteX4" fmla="*/ 0 w 3179001"/>
              <a:gd name="connsiteY4" fmla="*/ 0 h 2700589"/>
              <a:gd name="connsiteX0" fmla="*/ 607260 w 3179001"/>
              <a:gd name="connsiteY0" fmla="*/ 2700589 h 2999499"/>
              <a:gd name="connsiteX1" fmla="*/ 2219456 w 3179001"/>
              <a:gd name="connsiteY1" fmla="*/ 2999499 h 2999499"/>
              <a:gd name="connsiteX2" fmla="*/ 2967880 w 3179001"/>
              <a:gd name="connsiteY2" fmla="*/ 1382389 h 2999499"/>
              <a:gd name="connsiteX3" fmla="*/ 3179001 w 3179001"/>
              <a:gd name="connsiteY3" fmla="*/ 362772 h 2999499"/>
              <a:gd name="connsiteX4" fmla="*/ 0 w 3179001"/>
              <a:gd name="connsiteY4" fmla="*/ 0 h 2999499"/>
              <a:gd name="connsiteX0" fmla="*/ 0 w 2571741"/>
              <a:gd name="connsiteY0" fmla="*/ 2337817 h 2636727"/>
              <a:gd name="connsiteX1" fmla="*/ 1612196 w 2571741"/>
              <a:gd name="connsiteY1" fmla="*/ 2636727 h 2636727"/>
              <a:gd name="connsiteX2" fmla="*/ 2360620 w 2571741"/>
              <a:gd name="connsiteY2" fmla="*/ 1019617 h 2636727"/>
              <a:gd name="connsiteX3" fmla="*/ 2571741 w 2571741"/>
              <a:gd name="connsiteY3" fmla="*/ 0 h 2636727"/>
              <a:gd name="connsiteX4" fmla="*/ 414275 w 2571741"/>
              <a:gd name="connsiteY4" fmla="*/ 278669 h 2636727"/>
              <a:gd name="connsiteX0" fmla="*/ 0 w 2571741"/>
              <a:gd name="connsiteY0" fmla="*/ 2337817 h 2337817"/>
              <a:gd name="connsiteX1" fmla="*/ 470690 w 2571741"/>
              <a:gd name="connsiteY1" fmla="*/ 1547923 h 2337817"/>
              <a:gd name="connsiteX2" fmla="*/ 2360620 w 2571741"/>
              <a:gd name="connsiteY2" fmla="*/ 1019617 h 2337817"/>
              <a:gd name="connsiteX3" fmla="*/ 2571741 w 2571741"/>
              <a:gd name="connsiteY3" fmla="*/ 0 h 2337817"/>
              <a:gd name="connsiteX4" fmla="*/ 414275 w 2571741"/>
              <a:gd name="connsiteY4" fmla="*/ 278669 h 2337817"/>
              <a:gd name="connsiteX0" fmla="*/ 0 w 3060908"/>
              <a:gd name="connsiteY0" fmla="*/ 1679553 h 1679553"/>
              <a:gd name="connsiteX1" fmla="*/ 959857 w 3060908"/>
              <a:gd name="connsiteY1" fmla="*/ 1547923 h 1679553"/>
              <a:gd name="connsiteX2" fmla="*/ 2849787 w 3060908"/>
              <a:gd name="connsiteY2" fmla="*/ 1019617 h 1679553"/>
              <a:gd name="connsiteX3" fmla="*/ 3060908 w 3060908"/>
              <a:gd name="connsiteY3" fmla="*/ 0 h 1679553"/>
              <a:gd name="connsiteX4" fmla="*/ 903442 w 3060908"/>
              <a:gd name="connsiteY4" fmla="*/ 278669 h 1679553"/>
              <a:gd name="connsiteX0" fmla="*/ 0 w 3060908"/>
              <a:gd name="connsiteY0" fmla="*/ 1679553 h 1679553"/>
              <a:gd name="connsiteX1" fmla="*/ 965710 w 3060908"/>
              <a:gd name="connsiteY1" fmla="*/ 1361023 h 1679553"/>
              <a:gd name="connsiteX2" fmla="*/ 2849787 w 3060908"/>
              <a:gd name="connsiteY2" fmla="*/ 1019617 h 1679553"/>
              <a:gd name="connsiteX3" fmla="*/ 3060908 w 3060908"/>
              <a:gd name="connsiteY3" fmla="*/ 0 h 1679553"/>
              <a:gd name="connsiteX4" fmla="*/ 903442 w 3060908"/>
              <a:gd name="connsiteY4" fmla="*/ 278669 h 1679553"/>
              <a:gd name="connsiteX0" fmla="*/ 0 w 3060908"/>
              <a:gd name="connsiteY0" fmla="*/ 1679553 h 1679553"/>
              <a:gd name="connsiteX1" fmla="*/ 2849787 w 3060908"/>
              <a:gd name="connsiteY1" fmla="*/ 1019617 h 1679553"/>
              <a:gd name="connsiteX2" fmla="*/ 3060908 w 3060908"/>
              <a:gd name="connsiteY2" fmla="*/ 0 h 1679553"/>
              <a:gd name="connsiteX3" fmla="*/ 903442 w 3060908"/>
              <a:gd name="connsiteY3" fmla="*/ 278669 h 1679553"/>
              <a:gd name="connsiteX0" fmla="*/ 215656 w 2157466"/>
              <a:gd name="connsiteY0" fmla="*/ 1814267 h 1814267"/>
              <a:gd name="connsiteX1" fmla="*/ 1946345 w 2157466"/>
              <a:gd name="connsiteY1" fmla="*/ 1019617 h 1814267"/>
              <a:gd name="connsiteX2" fmla="*/ 2157466 w 2157466"/>
              <a:gd name="connsiteY2" fmla="*/ 0 h 1814267"/>
              <a:gd name="connsiteX3" fmla="*/ 0 w 2157466"/>
              <a:gd name="connsiteY3" fmla="*/ 278669 h 1814267"/>
              <a:gd name="connsiteX0" fmla="*/ 37768 w 1979578"/>
              <a:gd name="connsiteY0" fmla="*/ 1814267 h 1814267"/>
              <a:gd name="connsiteX1" fmla="*/ 1768457 w 1979578"/>
              <a:gd name="connsiteY1" fmla="*/ 1019617 h 1814267"/>
              <a:gd name="connsiteX2" fmla="*/ 1979578 w 1979578"/>
              <a:gd name="connsiteY2" fmla="*/ 0 h 1814267"/>
              <a:gd name="connsiteX3" fmla="*/ 0 w 1979578"/>
              <a:gd name="connsiteY3" fmla="*/ 807093 h 1814267"/>
              <a:gd name="connsiteX0" fmla="*/ 0 w 2566047"/>
              <a:gd name="connsiteY0" fmla="*/ 4351957 h 4351957"/>
              <a:gd name="connsiteX1" fmla="*/ 1730689 w 2566047"/>
              <a:gd name="connsiteY1" fmla="*/ 3557307 h 4351957"/>
              <a:gd name="connsiteX2" fmla="*/ 1941810 w 2566047"/>
              <a:gd name="connsiteY2" fmla="*/ 2537690 h 4351957"/>
              <a:gd name="connsiteX3" fmla="*/ 2566047 w 2566047"/>
              <a:gd name="connsiteY3" fmla="*/ 0 h 4351957"/>
              <a:gd name="connsiteX0" fmla="*/ 0 w 1688656"/>
              <a:gd name="connsiteY0" fmla="*/ 2474287 h 3557307"/>
              <a:gd name="connsiteX1" fmla="*/ 853298 w 1688656"/>
              <a:gd name="connsiteY1" fmla="*/ 3557307 h 3557307"/>
              <a:gd name="connsiteX2" fmla="*/ 1064419 w 1688656"/>
              <a:gd name="connsiteY2" fmla="*/ 2537690 h 3557307"/>
              <a:gd name="connsiteX3" fmla="*/ 1688656 w 1688656"/>
              <a:gd name="connsiteY3" fmla="*/ 0 h 3557307"/>
              <a:gd name="connsiteX0" fmla="*/ 0 w 1688656"/>
              <a:gd name="connsiteY0" fmla="*/ 2474287 h 3557307"/>
              <a:gd name="connsiteX1" fmla="*/ 853298 w 1688656"/>
              <a:gd name="connsiteY1" fmla="*/ 3557307 h 3557307"/>
              <a:gd name="connsiteX2" fmla="*/ 1064419 w 1688656"/>
              <a:gd name="connsiteY2" fmla="*/ 2537690 h 3557307"/>
              <a:gd name="connsiteX3" fmla="*/ 1542595 w 1688656"/>
              <a:gd name="connsiteY3" fmla="*/ 743325 h 3557307"/>
              <a:gd name="connsiteX4" fmla="*/ 1688656 w 1688656"/>
              <a:gd name="connsiteY4" fmla="*/ 0 h 3557307"/>
              <a:gd name="connsiteX0" fmla="*/ 0 w 1688656"/>
              <a:gd name="connsiteY0" fmla="*/ 2474287 h 3557307"/>
              <a:gd name="connsiteX1" fmla="*/ 853298 w 1688656"/>
              <a:gd name="connsiteY1" fmla="*/ 3557307 h 3557307"/>
              <a:gd name="connsiteX2" fmla="*/ 1064419 w 1688656"/>
              <a:gd name="connsiteY2" fmla="*/ 2537690 h 3557307"/>
              <a:gd name="connsiteX3" fmla="*/ 783558 w 1688656"/>
              <a:gd name="connsiteY3" fmla="*/ 485088 h 3557307"/>
              <a:gd name="connsiteX4" fmla="*/ 1688656 w 1688656"/>
              <a:gd name="connsiteY4" fmla="*/ 0 h 3557307"/>
              <a:gd name="connsiteX0" fmla="*/ 0 w 2193953"/>
              <a:gd name="connsiteY0" fmla="*/ 2474287 h 3557307"/>
              <a:gd name="connsiteX1" fmla="*/ 853298 w 2193953"/>
              <a:gd name="connsiteY1" fmla="*/ 3557307 h 3557307"/>
              <a:gd name="connsiteX2" fmla="*/ 1064419 w 2193953"/>
              <a:gd name="connsiteY2" fmla="*/ 2537690 h 3557307"/>
              <a:gd name="connsiteX3" fmla="*/ 2193953 w 2193953"/>
              <a:gd name="connsiteY3" fmla="*/ 552946 h 3557307"/>
              <a:gd name="connsiteX4" fmla="*/ 1688656 w 2193953"/>
              <a:gd name="connsiteY4" fmla="*/ 0 h 3557307"/>
              <a:gd name="connsiteX0" fmla="*/ 0 w 2193953"/>
              <a:gd name="connsiteY0" fmla="*/ 2413749 h 3496769"/>
              <a:gd name="connsiteX1" fmla="*/ 853298 w 2193953"/>
              <a:gd name="connsiteY1" fmla="*/ 3496769 h 3496769"/>
              <a:gd name="connsiteX2" fmla="*/ 1064419 w 2193953"/>
              <a:gd name="connsiteY2" fmla="*/ 2477152 h 3496769"/>
              <a:gd name="connsiteX3" fmla="*/ 2193953 w 2193953"/>
              <a:gd name="connsiteY3" fmla="*/ 492408 h 3496769"/>
              <a:gd name="connsiteX4" fmla="*/ 726018 w 2193953"/>
              <a:gd name="connsiteY4" fmla="*/ 0 h 3496769"/>
              <a:gd name="connsiteX0" fmla="*/ 0 w 1670795"/>
              <a:gd name="connsiteY0" fmla="*/ 2413749 h 3496769"/>
              <a:gd name="connsiteX1" fmla="*/ 853298 w 1670795"/>
              <a:gd name="connsiteY1" fmla="*/ 3496769 h 3496769"/>
              <a:gd name="connsiteX2" fmla="*/ 1064419 w 1670795"/>
              <a:gd name="connsiteY2" fmla="*/ 2477152 h 3496769"/>
              <a:gd name="connsiteX3" fmla="*/ 1670795 w 1670795"/>
              <a:gd name="connsiteY3" fmla="*/ 110846 h 3496769"/>
              <a:gd name="connsiteX4" fmla="*/ 726018 w 1670795"/>
              <a:gd name="connsiteY4" fmla="*/ 0 h 3496769"/>
              <a:gd name="connsiteX0" fmla="*/ 305116 w 1975911"/>
              <a:gd name="connsiteY0" fmla="*/ 2905169 h 3988189"/>
              <a:gd name="connsiteX1" fmla="*/ 1158414 w 1975911"/>
              <a:gd name="connsiteY1" fmla="*/ 3988189 h 3988189"/>
              <a:gd name="connsiteX2" fmla="*/ 1369535 w 1975911"/>
              <a:gd name="connsiteY2" fmla="*/ 2968572 h 3988189"/>
              <a:gd name="connsiteX3" fmla="*/ 1975911 w 1975911"/>
              <a:gd name="connsiteY3" fmla="*/ 602266 h 3988189"/>
              <a:gd name="connsiteX4" fmla="*/ 0 w 1975911"/>
              <a:gd name="connsiteY4" fmla="*/ 0 h 3988189"/>
              <a:gd name="connsiteX0" fmla="*/ 305116 w 1715324"/>
              <a:gd name="connsiteY0" fmla="*/ 3034071 h 4117091"/>
              <a:gd name="connsiteX1" fmla="*/ 1158414 w 1715324"/>
              <a:gd name="connsiteY1" fmla="*/ 4117091 h 4117091"/>
              <a:gd name="connsiteX2" fmla="*/ 1369535 w 1715324"/>
              <a:gd name="connsiteY2" fmla="*/ 3097474 h 4117091"/>
              <a:gd name="connsiteX3" fmla="*/ 1715324 w 1715324"/>
              <a:gd name="connsiteY3" fmla="*/ 0 h 4117091"/>
              <a:gd name="connsiteX4" fmla="*/ 0 w 1715324"/>
              <a:gd name="connsiteY4" fmla="*/ 128902 h 4117091"/>
              <a:gd name="connsiteX0" fmla="*/ 12252 w 1422460"/>
              <a:gd name="connsiteY0" fmla="*/ 3034071 h 4117091"/>
              <a:gd name="connsiteX1" fmla="*/ 865550 w 1422460"/>
              <a:gd name="connsiteY1" fmla="*/ 4117091 h 4117091"/>
              <a:gd name="connsiteX2" fmla="*/ 1076671 w 1422460"/>
              <a:gd name="connsiteY2" fmla="*/ 3097474 h 4117091"/>
              <a:gd name="connsiteX3" fmla="*/ 1422460 w 1422460"/>
              <a:gd name="connsiteY3" fmla="*/ 0 h 4117091"/>
              <a:gd name="connsiteX4" fmla="*/ 0 w 1422460"/>
              <a:gd name="connsiteY4" fmla="*/ 1055517 h 4117091"/>
              <a:gd name="connsiteX0" fmla="*/ 0 w 1410208"/>
              <a:gd name="connsiteY0" fmla="*/ 3034071 h 4117091"/>
              <a:gd name="connsiteX1" fmla="*/ 853298 w 1410208"/>
              <a:gd name="connsiteY1" fmla="*/ 4117091 h 4117091"/>
              <a:gd name="connsiteX2" fmla="*/ 1064419 w 1410208"/>
              <a:gd name="connsiteY2" fmla="*/ 3097474 h 4117091"/>
              <a:gd name="connsiteX3" fmla="*/ 1410208 w 1410208"/>
              <a:gd name="connsiteY3" fmla="*/ 0 h 4117091"/>
              <a:gd name="connsiteX4" fmla="*/ 22841 w 1410208"/>
              <a:gd name="connsiteY4" fmla="*/ 2256728 h 4117091"/>
              <a:gd name="connsiteX0" fmla="*/ 0 w 1891295"/>
              <a:gd name="connsiteY0" fmla="*/ 2822119 h 3905139"/>
              <a:gd name="connsiteX1" fmla="*/ 853298 w 1891295"/>
              <a:gd name="connsiteY1" fmla="*/ 3905139 h 3905139"/>
              <a:gd name="connsiteX2" fmla="*/ 1064419 w 1891295"/>
              <a:gd name="connsiteY2" fmla="*/ 2885522 h 3905139"/>
              <a:gd name="connsiteX3" fmla="*/ 1891295 w 1891295"/>
              <a:gd name="connsiteY3" fmla="*/ 0 h 3905139"/>
              <a:gd name="connsiteX4" fmla="*/ 22841 w 1891295"/>
              <a:gd name="connsiteY4" fmla="*/ 2044776 h 3905139"/>
              <a:gd name="connsiteX0" fmla="*/ 0 w 1919702"/>
              <a:gd name="connsiteY0" fmla="*/ 3520543 h 4603563"/>
              <a:gd name="connsiteX1" fmla="*/ 853298 w 1919702"/>
              <a:gd name="connsiteY1" fmla="*/ 4603563 h 4603563"/>
              <a:gd name="connsiteX2" fmla="*/ 1064419 w 1919702"/>
              <a:gd name="connsiteY2" fmla="*/ 3583946 h 4603563"/>
              <a:gd name="connsiteX3" fmla="*/ 1919702 w 1919702"/>
              <a:gd name="connsiteY3" fmla="*/ 0 h 4603563"/>
              <a:gd name="connsiteX4" fmla="*/ 22841 w 1919702"/>
              <a:gd name="connsiteY4" fmla="*/ 2743200 h 4603563"/>
              <a:gd name="connsiteX0" fmla="*/ 0 w 2147497"/>
              <a:gd name="connsiteY0" fmla="*/ 4090181 h 4603563"/>
              <a:gd name="connsiteX1" fmla="*/ 1081093 w 2147497"/>
              <a:gd name="connsiteY1" fmla="*/ 4603563 h 4603563"/>
              <a:gd name="connsiteX2" fmla="*/ 1292214 w 2147497"/>
              <a:gd name="connsiteY2" fmla="*/ 3583946 h 4603563"/>
              <a:gd name="connsiteX3" fmla="*/ 2147497 w 2147497"/>
              <a:gd name="connsiteY3" fmla="*/ 0 h 4603563"/>
              <a:gd name="connsiteX4" fmla="*/ 250636 w 2147497"/>
              <a:gd name="connsiteY4" fmla="*/ 2743200 h 4603563"/>
              <a:gd name="connsiteX0" fmla="*/ 0 w 2147497"/>
              <a:gd name="connsiteY0" fmla="*/ 4090181 h 4706711"/>
              <a:gd name="connsiteX1" fmla="*/ 1166094 w 2147497"/>
              <a:gd name="connsiteY1" fmla="*/ 4706711 h 4706711"/>
              <a:gd name="connsiteX2" fmla="*/ 1292214 w 2147497"/>
              <a:gd name="connsiteY2" fmla="*/ 3583946 h 4706711"/>
              <a:gd name="connsiteX3" fmla="*/ 2147497 w 2147497"/>
              <a:gd name="connsiteY3" fmla="*/ 0 h 4706711"/>
              <a:gd name="connsiteX4" fmla="*/ 250636 w 2147497"/>
              <a:gd name="connsiteY4" fmla="*/ 2743200 h 4706711"/>
              <a:gd name="connsiteX0" fmla="*/ 0 w 2147497"/>
              <a:gd name="connsiteY0" fmla="*/ 4090181 h 4706711"/>
              <a:gd name="connsiteX1" fmla="*/ 1166094 w 2147497"/>
              <a:gd name="connsiteY1" fmla="*/ 4706711 h 4706711"/>
              <a:gd name="connsiteX2" fmla="*/ 2147497 w 2147497"/>
              <a:gd name="connsiteY2" fmla="*/ 0 h 4706711"/>
              <a:gd name="connsiteX3" fmla="*/ 250636 w 2147497"/>
              <a:gd name="connsiteY3" fmla="*/ 2743200 h 4706711"/>
              <a:gd name="connsiteX0" fmla="*/ 0 w 2147497"/>
              <a:gd name="connsiteY0" fmla="*/ 4090181 h 4706711"/>
              <a:gd name="connsiteX1" fmla="*/ 1166094 w 2147497"/>
              <a:gd name="connsiteY1" fmla="*/ 4706711 h 4706711"/>
              <a:gd name="connsiteX2" fmla="*/ 2147497 w 2147497"/>
              <a:gd name="connsiteY2" fmla="*/ 0 h 4706711"/>
              <a:gd name="connsiteX3" fmla="*/ 379423 w 2147497"/>
              <a:gd name="connsiteY3" fmla="*/ 2543811 h 4706711"/>
              <a:gd name="connsiteX0" fmla="*/ 0 w 1434722"/>
              <a:gd name="connsiteY0" fmla="*/ 2303758 h 2920288"/>
              <a:gd name="connsiteX1" fmla="*/ 1166094 w 1434722"/>
              <a:gd name="connsiteY1" fmla="*/ 2920288 h 2920288"/>
              <a:gd name="connsiteX2" fmla="*/ 1434722 w 1434722"/>
              <a:gd name="connsiteY2" fmla="*/ 0 h 2920288"/>
              <a:gd name="connsiteX3" fmla="*/ 379423 w 1434722"/>
              <a:gd name="connsiteY3" fmla="*/ 757388 h 2920288"/>
              <a:gd name="connsiteX0" fmla="*/ 0 w 3269212"/>
              <a:gd name="connsiteY0" fmla="*/ 1818477 h 2435007"/>
              <a:gd name="connsiteX1" fmla="*/ 1166094 w 3269212"/>
              <a:gd name="connsiteY1" fmla="*/ 2435007 h 2435007"/>
              <a:gd name="connsiteX2" fmla="*/ 3269212 w 3269212"/>
              <a:gd name="connsiteY2" fmla="*/ 0 h 2435007"/>
              <a:gd name="connsiteX3" fmla="*/ 379423 w 3269212"/>
              <a:gd name="connsiteY3" fmla="*/ 272107 h 2435007"/>
              <a:gd name="connsiteX0" fmla="*/ 0 w 3269212"/>
              <a:gd name="connsiteY0" fmla="*/ 1818477 h 2435007"/>
              <a:gd name="connsiteX1" fmla="*/ 1166094 w 3269212"/>
              <a:gd name="connsiteY1" fmla="*/ 2435007 h 2435007"/>
              <a:gd name="connsiteX2" fmla="*/ 3269212 w 3269212"/>
              <a:gd name="connsiteY2" fmla="*/ 0 h 2435007"/>
              <a:gd name="connsiteX3" fmla="*/ 1914780 w 3269212"/>
              <a:gd name="connsiteY3" fmla="*/ 248687 h 2435007"/>
              <a:gd name="connsiteX0" fmla="*/ 0 w 3269212"/>
              <a:gd name="connsiteY0" fmla="*/ 1954232 h 2570762"/>
              <a:gd name="connsiteX1" fmla="*/ 1166094 w 3269212"/>
              <a:gd name="connsiteY1" fmla="*/ 2570762 h 2570762"/>
              <a:gd name="connsiteX2" fmla="*/ 3269212 w 3269212"/>
              <a:gd name="connsiteY2" fmla="*/ 135755 h 2570762"/>
              <a:gd name="connsiteX3" fmla="*/ 2174134 w 3269212"/>
              <a:gd name="connsiteY3" fmla="*/ 0 h 2570762"/>
              <a:gd name="connsiteX0" fmla="*/ 0 w 3269212"/>
              <a:gd name="connsiteY0" fmla="*/ 2696107 h 3312637"/>
              <a:gd name="connsiteX1" fmla="*/ 1166094 w 3269212"/>
              <a:gd name="connsiteY1" fmla="*/ 3312637 h 3312637"/>
              <a:gd name="connsiteX2" fmla="*/ 3269212 w 3269212"/>
              <a:gd name="connsiteY2" fmla="*/ 877630 h 3312637"/>
              <a:gd name="connsiteX3" fmla="*/ 3229624 w 3269212"/>
              <a:gd name="connsiteY3" fmla="*/ 0 h 3312637"/>
              <a:gd name="connsiteX0" fmla="*/ 0 w 2255829"/>
              <a:gd name="connsiteY0" fmla="*/ 2197070 h 3312637"/>
              <a:gd name="connsiteX1" fmla="*/ 152711 w 2255829"/>
              <a:gd name="connsiteY1" fmla="*/ 3312637 h 3312637"/>
              <a:gd name="connsiteX2" fmla="*/ 2255829 w 2255829"/>
              <a:gd name="connsiteY2" fmla="*/ 877630 h 3312637"/>
              <a:gd name="connsiteX3" fmla="*/ 2216241 w 2255829"/>
              <a:gd name="connsiteY3" fmla="*/ 0 h 3312637"/>
              <a:gd name="connsiteX0" fmla="*/ 0 w 2440652"/>
              <a:gd name="connsiteY0" fmla="*/ 2257255 h 3372822"/>
              <a:gd name="connsiteX1" fmla="*/ 152711 w 2440652"/>
              <a:gd name="connsiteY1" fmla="*/ 3372822 h 3372822"/>
              <a:gd name="connsiteX2" fmla="*/ 2255829 w 2440652"/>
              <a:gd name="connsiteY2" fmla="*/ 937815 h 3372822"/>
              <a:gd name="connsiteX3" fmla="*/ 2440652 w 2440652"/>
              <a:gd name="connsiteY3" fmla="*/ 0 h 3372822"/>
              <a:gd name="connsiteX0" fmla="*/ 0 w 3195802"/>
              <a:gd name="connsiteY0" fmla="*/ 3555269 h 3555269"/>
              <a:gd name="connsiteX1" fmla="*/ 907861 w 3195802"/>
              <a:gd name="connsiteY1" fmla="*/ 3372822 h 3555269"/>
              <a:gd name="connsiteX2" fmla="*/ 3010979 w 3195802"/>
              <a:gd name="connsiteY2" fmla="*/ 937815 h 3555269"/>
              <a:gd name="connsiteX3" fmla="*/ 3195802 w 3195802"/>
              <a:gd name="connsiteY3" fmla="*/ 0 h 3555269"/>
              <a:gd name="connsiteX0" fmla="*/ 0 w 3422089"/>
              <a:gd name="connsiteY0" fmla="*/ 3597454 h 3597454"/>
              <a:gd name="connsiteX1" fmla="*/ 1134148 w 3422089"/>
              <a:gd name="connsiteY1" fmla="*/ 3372822 h 3597454"/>
              <a:gd name="connsiteX2" fmla="*/ 3237266 w 3422089"/>
              <a:gd name="connsiteY2" fmla="*/ 937815 h 3597454"/>
              <a:gd name="connsiteX3" fmla="*/ 3422089 w 3422089"/>
              <a:gd name="connsiteY3" fmla="*/ 0 h 3597454"/>
              <a:gd name="connsiteX0" fmla="*/ 0 w 3750041"/>
              <a:gd name="connsiteY0" fmla="*/ 3674516 h 3674516"/>
              <a:gd name="connsiteX1" fmla="*/ 1462100 w 3750041"/>
              <a:gd name="connsiteY1" fmla="*/ 3372822 h 3674516"/>
              <a:gd name="connsiteX2" fmla="*/ 3565218 w 3750041"/>
              <a:gd name="connsiteY2" fmla="*/ 937815 h 3674516"/>
              <a:gd name="connsiteX3" fmla="*/ 3750041 w 3750041"/>
              <a:gd name="connsiteY3" fmla="*/ 0 h 3674516"/>
              <a:gd name="connsiteX0" fmla="*/ 0 w 3817714"/>
              <a:gd name="connsiteY0" fmla="*/ 3690418 h 3690418"/>
              <a:gd name="connsiteX1" fmla="*/ 1529773 w 3817714"/>
              <a:gd name="connsiteY1" fmla="*/ 3372822 h 3690418"/>
              <a:gd name="connsiteX2" fmla="*/ 3632891 w 3817714"/>
              <a:gd name="connsiteY2" fmla="*/ 937815 h 3690418"/>
              <a:gd name="connsiteX3" fmla="*/ 3817714 w 3817714"/>
              <a:gd name="connsiteY3" fmla="*/ 0 h 3690418"/>
              <a:gd name="connsiteX0" fmla="*/ 0 w 3817714"/>
              <a:gd name="connsiteY0" fmla="*/ 3690418 h 3690418"/>
              <a:gd name="connsiteX1" fmla="*/ 2813633 w 3817714"/>
              <a:gd name="connsiteY1" fmla="*/ 3013165 h 3690418"/>
              <a:gd name="connsiteX2" fmla="*/ 3632891 w 3817714"/>
              <a:gd name="connsiteY2" fmla="*/ 937815 h 3690418"/>
              <a:gd name="connsiteX3" fmla="*/ 3817714 w 3817714"/>
              <a:gd name="connsiteY3" fmla="*/ 0 h 3690418"/>
              <a:gd name="connsiteX0" fmla="*/ 0 w 1468709"/>
              <a:gd name="connsiteY0" fmla="*/ 1596148 h 3013165"/>
              <a:gd name="connsiteX1" fmla="*/ 464628 w 1468709"/>
              <a:gd name="connsiteY1" fmla="*/ 3013165 h 3013165"/>
              <a:gd name="connsiteX2" fmla="*/ 1283886 w 1468709"/>
              <a:gd name="connsiteY2" fmla="*/ 937815 h 3013165"/>
              <a:gd name="connsiteX3" fmla="*/ 1468709 w 1468709"/>
              <a:gd name="connsiteY3" fmla="*/ 0 h 3013165"/>
              <a:gd name="connsiteX0" fmla="*/ 994225 w 2462934"/>
              <a:gd name="connsiteY0" fmla="*/ 1596148 h 2776142"/>
              <a:gd name="connsiteX1" fmla="*/ 0 w 2462934"/>
              <a:gd name="connsiteY1" fmla="*/ 2776142 h 2776142"/>
              <a:gd name="connsiteX2" fmla="*/ 2278111 w 2462934"/>
              <a:gd name="connsiteY2" fmla="*/ 937815 h 2776142"/>
              <a:gd name="connsiteX3" fmla="*/ 2462934 w 2462934"/>
              <a:gd name="connsiteY3" fmla="*/ 0 h 2776142"/>
              <a:gd name="connsiteX0" fmla="*/ 0 w 2617331"/>
              <a:gd name="connsiteY0" fmla="*/ 1494962 h 2776142"/>
              <a:gd name="connsiteX1" fmla="*/ 154397 w 2617331"/>
              <a:gd name="connsiteY1" fmla="*/ 2776142 h 2776142"/>
              <a:gd name="connsiteX2" fmla="*/ 2432508 w 2617331"/>
              <a:gd name="connsiteY2" fmla="*/ 937815 h 2776142"/>
              <a:gd name="connsiteX3" fmla="*/ 2617331 w 2617331"/>
              <a:gd name="connsiteY3" fmla="*/ 0 h 2776142"/>
              <a:gd name="connsiteX0" fmla="*/ 815268 w 3432599"/>
              <a:gd name="connsiteY0" fmla="*/ 1494962 h 2992392"/>
              <a:gd name="connsiteX1" fmla="*/ 0 w 3432599"/>
              <a:gd name="connsiteY1" fmla="*/ 2992392 h 2992392"/>
              <a:gd name="connsiteX2" fmla="*/ 3247776 w 3432599"/>
              <a:gd name="connsiteY2" fmla="*/ 937815 h 2992392"/>
              <a:gd name="connsiteX3" fmla="*/ 3432599 w 3432599"/>
              <a:gd name="connsiteY3" fmla="*/ 0 h 2992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2599" h="2992392">
                <a:moveTo>
                  <a:pt x="815268" y="1494962"/>
                </a:moveTo>
                <a:lnTo>
                  <a:pt x="0" y="2992392"/>
                </a:lnTo>
                <a:lnTo>
                  <a:pt x="3247776" y="937815"/>
                </a:lnTo>
                <a:lnTo>
                  <a:pt x="3432599" y="0"/>
                </a:lnTo>
              </a:path>
            </a:pathLst>
          </a:custGeom>
          <a:solidFill>
            <a:srgbClr val="3E6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7C305ACF-3624-BC46-80B4-B7B23D6A71B9}"/>
              </a:ext>
            </a:extLst>
          </p:cNvPr>
          <p:cNvSpPr/>
          <p:nvPr userDrawn="1"/>
        </p:nvSpPr>
        <p:spPr>
          <a:xfrm>
            <a:off x="-508894" y="0"/>
            <a:ext cx="329784" cy="1274164"/>
          </a:xfrm>
          <a:prstGeom prst="rect">
            <a:avLst/>
          </a:prstGeom>
          <a:solidFill>
            <a:srgbClr val="3E6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843E9642-8E22-544B-94AB-175BF71F44A6}"/>
              </a:ext>
            </a:extLst>
          </p:cNvPr>
          <p:cNvSpPr/>
          <p:nvPr userDrawn="1"/>
        </p:nvSpPr>
        <p:spPr>
          <a:xfrm>
            <a:off x="-508894" y="1294334"/>
            <a:ext cx="329784" cy="127416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2064191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>
            <a:extLst>
              <a:ext uri="{FF2B5EF4-FFF2-40B4-BE49-F238E27FC236}">
                <a16:creationId xmlns="" xmlns:a16="http://schemas.microsoft.com/office/drawing/2014/main" id="{E19E00C7-7805-364A-B872-F989ABFBFC10}"/>
              </a:ext>
            </a:extLst>
          </p:cNvPr>
          <p:cNvSpPr/>
          <p:nvPr userDrawn="1"/>
        </p:nvSpPr>
        <p:spPr>
          <a:xfrm rot="4260973">
            <a:off x="10969521" y="881277"/>
            <a:ext cx="2029334" cy="2778516"/>
          </a:xfrm>
          <a:custGeom>
            <a:avLst/>
            <a:gdLst>
              <a:gd name="connsiteX0" fmla="*/ 2568102 w 2568102"/>
              <a:gd name="connsiteY0" fmla="*/ 0 h 2373549"/>
              <a:gd name="connsiteX1" fmla="*/ 612842 w 2568102"/>
              <a:gd name="connsiteY1" fmla="*/ 1040860 h 2373549"/>
              <a:gd name="connsiteX2" fmla="*/ 0 w 2568102"/>
              <a:gd name="connsiteY2" fmla="*/ 2373549 h 2373549"/>
              <a:gd name="connsiteX3" fmla="*/ 2538919 w 2568102"/>
              <a:gd name="connsiteY3" fmla="*/ 1031132 h 2373549"/>
              <a:gd name="connsiteX0" fmla="*/ 3108642 w 3108642"/>
              <a:gd name="connsiteY0" fmla="*/ 0 h 2373549"/>
              <a:gd name="connsiteX1" fmla="*/ 0 w 3108642"/>
              <a:gd name="connsiteY1" fmla="*/ 1490205 h 2373549"/>
              <a:gd name="connsiteX2" fmla="*/ 540540 w 3108642"/>
              <a:gd name="connsiteY2" fmla="*/ 2373549 h 2373549"/>
              <a:gd name="connsiteX3" fmla="*/ 3079459 w 3108642"/>
              <a:gd name="connsiteY3" fmla="*/ 1031132 h 2373549"/>
              <a:gd name="connsiteX0" fmla="*/ 3206260 w 3206260"/>
              <a:gd name="connsiteY0" fmla="*/ 0 h 2373549"/>
              <a:gd name="connsiteX1" fmla="*/ 0 w 3206260"/>
              <a:gd name="connsiteY1" fmla="*/ 1552051 h 2373549"/>
              <a:gd name="connsiteX2" fmla="*/ 638158 w 3206260"/>
              <a:gd name="connsiteY2" fmla="*/ 2373549 h 2373549"/>
              <a:gd name="connsiteX3" fmla="*/ 3177077 w 3206260"/>
              <a:gd name="connsiteY3" fmla="*/ 1031132 h 2373549"/>
              <a:gd name="connsiteX0" fmla="*/ 3230971 w 3230971"/>
              <a:gd name="connsiteY0" fmla="*/ 0 h 2373549"/>
              <a:gd name="connsiteX1" fmla="*/ 0 w 3230971"/>
              <a:gd name="connsiteY1" fmla="*/ 1549912 h 2373549"/>
              <a:gd name="connsiteX2" fmla="*/ 662869 w 3230971"/>
              <a:gd name="connsiteY2" fmla="*/ 2373549 h 2373549"/>
              <a:gd name="connsiteX3" fmla="*/ 3201788 w 3230971"/>
              <a:gd name="connsiteY3" fmla="*/ 1031132 h 2373549"/>
              <a:gd name="connsiteX0" fmla="*/ 1308021 w 3201788"/>
              <a:gd name="connsiteY0" fmla="*/ 0 h 2778516"/>
              <a:gd name="connsiteX1" fmla="*/ 0 w 3201788"/>
              <a:gd name="connsiteY1" fmla="*/ 1954879 h 2778516"/>
              <a:gd name="connsiteX2" fmla="*/ 662869 w 3201788"/>
              <a:gd name="connsiteY2" fmla="*/ 2778516 h 2778516"/>
              <a:gd name="connsiteX3" fmla="*/ 3201788 w 3201788"/>
              <a:gd name="connsiteY3" fmla="*/ 1436099 h 2778516"/>
              <a:gd name="connsiteX0" fmla="*/ 1308021 w 2083020"/>
              <a:gd name="connsiteY0" fmla="*/ 0 h 2778516"/>
              <a:gd name="connsiteX1" fmla="*/ 0 w 2083020"/>
              <a:gd name="connsiteY1" fmla="*/ 1954879 h 2778516"/>
              <a:gd name="connsiteX2" fmla="*/ 662869 w 2083020"/>
              <a:gd name="connsiteY2" fmla="*/ 2778516 h 2778516"/>
              <a:gd name="connsiteX3" fmla="*/ 2083020 w 2083020"/>
              <a:gd name="connsiteY3" fmla="*/ 557867 h 2778516"/>
              <a:gd name="connsiteX0" fmla="*/ 1254335 w 2029334"/>
              <a:gd name="connsiteY0" fmla="*/ 0 h 2778516"/>
              <a:gd name="connsiteX1" fmla="*/ 0 w 2029334"/>
              <a:gd name="connsiteY1" fmla="*/ 1998302 h 2778516"/>
              <a:gd name="connsiteX2" fmla="*/ 609183 w 2029334"/>
              <a:gd name="connsiteY2" fmla="*/ 2778516 h 2778516"/>
              <a:gd name="connsiteX3" fmla="*/ 2029334 w 2029334"/>
              <a:gd name="connsiteY3" fmla="*/ 557867 h 2778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334" h="2778516">
                <a:moveTo>
                  <a:pt x="1254335" y="0"/>
                </a:moveTo>
                <a:lnTo>
                  <a:pt x="0" y="1998302"/>
                </a:lnTo>
                <a:lnTo>
                  <a:pt x="609183" y="2778516"/>
                </a:lnTo>
                <a:lnTo>
                  <a:pt x="2029334" y="557867"/>
                </a:lnTo>
              </a:path>
            </a:pathLst>
          </a:custGeom>
          <a:solidFill>
            <a:srgbClr val="2C4A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Треугольник 3">
            <a:extLst>
              <a:ext uri="{FF2B5EF4-FFF2-40B4-BE49-F238E27FC236}">
                <a16:creationId xmlns="" xmlns:a16="http://schemas.microsoft.com/office/drawing/2014/main" id="{8B4BC93F-7FCE-BC43-9596-F986C4F89FF4}"/>
              </a:ext>
            </a:extLst>
          </p:cNvPr>
          <p:cNvSpPr/>
          <p:nvPr userDrawn="1"/>
        </p:nvSpPr>
        <p:spPr>
          <a:xfrm rot="21212844">
            <a:off x="10400239" y="-519073"/>
            <a:ext cx="980566" cy="3161348"/>
          </a:xfrm>
          <a:custGeom>
            <a:avLst/>
            <a:gdLst>
              <a:gd name="connsiteX0" fmla="*/ 0 w 791183"/>
              <a:gd name="connsiteY0" fmla="*/ 2183392 h 2183392"/>
              <a:gd name="connsiteX1" fmla="*/ 0 w 791183"/>
              <a:gd name="connsiteY1" fmla="*/ 0 h 2183392"/>
              <a:gd name="connsiteX2" fmla="*/ 791183 w 791183"/>
              <a:gd name="connsiteY2" fmla="*/ 2183392 h 2183392"/>
              <a:gd name="connsiteX3" fmla="*/ 0 w 791183"/>
              <a:gd name="connsiteY3" fmla="*/ 2183392 h 2183392"/>
              <a:gd name="connsiteX0" fmla="*/ 0 w 795339"/>
              <a:gd name="connsiteY0" fmla="*/ 2809746 h 2809746"/>
              <a:gd name="connsiteX1" fmla="*/ 4156 w 795339"/>
              <a:gd name="connsiteY1" fmla="*/ 0 h 2809746"/>
              <a:gd name="connsiteX2" fmla="*/ 795339 w 795339"/>
              <a:gd name="connsiteY2" fmla="*/ 2183392 h 2809746"/>
              <a:gd name="connsiteX3" fmla="*/ 0 w 795339"/>
              <a:gd name="connsiteY3" fmla="*/ 2809746 h 2809746"/>
              <a:gd name="connsiteX0" fmla="*/ 0 w 739923"/>
              <a:gd name="connsiteY0" fmla="*/ 2809746 h 2809746"/>
              <a:gd name="connsiteX1" fmla="*/ 4156 w 739923"/>
              <a:gd name="connsiteY1" fmla="*/ 0 h 2809746"/>
              <a:gd name="connsiteX2" fmla="*/ 739923 w 739923"/>
              <a:gd name="connsiteY2" fmla="*/ 2083768 h 2809746"/>
              <a:gd name="connsiteX3" fmla="*/ 0 w 739923"/>
              <a:gd name="connsiteY3" fmla="*/ 2809746 h 2809746"/>
              <a:gd name="connsiteX0" fmla="*/ 0 w 624870"/>
              <a:gd name="connsiteY0" fmla="*/ 2809746 h 3018871"/>
              <a:gd name="connsiteX1" fmla="*/ 4156 w 624870"/>
              <a:gd name="connsiteY1" fmla="*/ 0 h 3018871"/>
              <a:gd name="connsiteX2" fmla="*/ 624870 w 624870"/>
              <a:gd name="connsiteY2" fmla="*/ 3018871 h 3018871"/>
              <a:gd name="connsiteX3" fmla="*/ 0 w 624870"/>
              <a:gd name="connsiteY3" fmla="*/ 2809746 h 3018871"/>
              <a:gd name="connsiteX0" fmla="*/ 0 w 980566"/>
              <a:gd name="connsiteY0" fmla="*/ 2809746 h 3161348"/>
              <a:gd name="connsiteX1" fmla="*/ 4156 w 980566"/>
              <a:gd name="connsiteY1" fmla="*/ 0 h 3161348"/>
              <a:gd name="connsiteX2" fmla="*/ 980566 w 980566"/>
              <a:gd name="connsiteY2" fmla="*/ 3161348 h 3161348"/>
              <a:gd name="connsiteX3" fmla="*/ 0 w 980566"/>
              <a:gd name="connsiteY3" fmla="*/ 2809746 h 3161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0566" h="3161348">
                <a:moveTo>
                  <a:pt x="0" y="2809746"/>
                </a:moveTo>
                <a:cubicBezTo>
                  <a:pt x="1385" y="1873164"/>
                  <a:pt x="2771" y="936582"/>
                  <a:pt x="4156" y="0"/>
                </a:cubicBezTo>
                <a:lnTo>
                  <a:pt x="980566" y="3161348"/>
                </a:lnTo>
                <a:lnTo>
                  <a:pt x="0" y="2809746"/>
                </a:lnTo>
                <a:close/>
              </a:path>
            </a:pathLst>
          </a:custGeom>
          <a:solidFill>
            <a:srgbClr val="3E6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Треугольник 16">
            <a:extLst>
              <a:ext uri="{FF2B5EF4-FFF2-40B4-BE49-F238E27FC236}">
                <a16:creationId xmlns="" xmlns:a16="http://schemas.microsoft.com/office/drawing/2014/main" id="{278CC06C-1022-6D4A-89AB-31A466634C8A}"/>
              </a:ext>
            </a:extLst>
          </p:cNvPr>
          <p:cNvSpPr/>
          <p:nvPr userDrawn="1"/>
        </p:nvSpPr>
        <p:spPr>
          <a:xfrm rot="21228103">
            <a:off x="10487047" y="-260984"/>
            <a:ext cx="849222" cy="2973009"/>
          </a:xfrm>
          <a:custGeom>
            <a:avLst/>
            <a:gdLst>
              <a:gd name="connsiteX0" fmla="*/ 0 w 1093154"/>
              <a:gd name="connsiteY0" fmla="*/ 4970981 h 4970981"/>
              <a:gd name="connsiteX1" fmla="*/ 26881 w 1093154"/>
              <a:gd name="connsiteY1" fmla="*/ 0 h 4970981"/>
              <a:gd name="connsiteX2" fmla="*/ 1093154 w 1093154"/>
              <a:gd name="connsiteY2" fmla="*/ 4970981 h 4970981"/>
              <a:gd name="connsiteX3" fmla="*/ 0 w 1093154"/>
              <a:gd name="connsiteY3" fmla="*/ 4970981 h 4970981"/>
              <a:gd name="connsiteX0" fmla="*/ 176203 w 1066273"/>
              <a:gd name="connsiteY0" fmla="*/ 4577328 h 4970981"/>
              <a:gd name="connsiteX1" fmla="*/ 0 w 1066273"/>
              <a:gd name="connsiteY1" fmla="*/ 0 h 4970981"/>
              <a:gd name="connsiteX2" fmla="*/ 1066273 w 1066273"/>
              <a:gd name="connsiteY2" fmla="*/ 4970981 h 4970981"/>
              <a:gd name="connsiteX3" fmla="*/ 176203 w 1066273"/>
              <a:gd name="connsiteY3" fmla="*/ 4577328 h 4970981"/>
              <a:gd name="connsiteX0" fmla="*/ 176203 w 1227704"/>
              <a:gd name="connsiteY0" fmla="*/ 4577328 h 4933244"/>
              <a:gd name="connsiteX1" fmla="*/ 0 w 1227704"/>
              <a:gd name="connsiteY1" fmla="*/ 0 h 4933244"/>
              <a:gd name="connsiteX2" fmla="*/ 1227704 w 1227704"/>
              <a:gd name="connsiteY2" fmla="*/ 4933244 h 4933244"/>
              <a:gd name="connsiteX3" fmla="*/ 176203 w 1227704"/>
              <a:gd name="connsiteY3" fmla="*/ 4577328 h 4933244"/>
              <a:gd name="connsiteX0" fmla="*/ 19075 w 1227704"/>
              <a:gd name="connsiteY0" fmla="*/ 2587408 h 4933244"/>
              <a:gd name="connsiteX1" fmla="*/ 0 w 1227704"/>
              <a:gd name="connsiteY1" fmla="*/ 0 h 4933244"/>
              <a:gd name="connsiteX2" fmla="*/ 1227704 w 1227704"/>
              <a:gd name="connsiteY2" fmla="*/ 4933244 h 4933244"/>
              <a:gd name="connsiteX3" fmla="*/ 19075 w 1227704"/>
              <a:gd name="connsiteY3" fmla="*/ 2587408 h 4933244"/>
              <a:gd name="connsiteX0" fmla="*/ 19075 w 475039"/>
              <a:gd name="connsiteY0" fmla="*/ 2587408 h 2587408"/>
              <a:gd name="connsiteX1" fmla="*/ 0 w 475039"/>
              <a:gd name="connsiteY1" fmla="*/ 0 h 2587408"/>
              <a:gd name="connsiteX2" fmla="*/ 475039 w 475039"/>
              <a:gd name="connsiteY2" fmla="*/ 1798908 h 2587408"/>
              <a:gd name="connsiteX3" fmla="*/ 19075 w 475039"/>
              <a:gd name="connsiteY3" fmla="*/ 2587408 h 2587408"/>
              <a:gd name="connsiteX0" fmla="*/ 19075 w 849222"/>
              <a:gd name="connsiteY0" fmla="*/ 2587408 h 2973009"/>
              <a:gd name="connsiteX1" fmla="*/ 0 w 849222"/>
              <a:gd name="connsiteY1" fmla="*/ 0 h 2973009"/>
              <a:gd name="connsiteX2" fmla="*/ 849222 w 849222"/>
              <a:gd name="connsiteY2" fmla="*/ 2973009 h 2973009"/>
              <a:gd name="connsiteX3" fmla="*/ 19075 w 849222"/>
              <a:gd name="connsiteY3" fmla="*/ 2587408 h 2973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9222" h="2973009">
                <a:moveTo>
                  <a:pt x="19075" y="2587408"/>
                </a:moveTo>
                <a:lnTo>
                  <a:pt x="0" y="0"/>
                </a:lnTo>
                <a:lnTo>
                  <a:pt x="849222" y="2973009"/>
                </a:lnTo>
                <a:lnTo>
                  <a:pt x="19075" y="2587408"/>
                </a:lnTo>
                <a:close/>
              </a:path>
            </a:pathLst>
          </a:custGeom>
          <a:noFill/>
          <a:ln w="317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DA849494-8595-2845-93DA-98EB338DB31A}"/>
              </a:ext>
            </a:extLst>
          </p:cNvPr>
          <p:cNvSpPr/>
          <p:nvPr userDrawn="1"/>
        </p:nvSpPr>
        <p:spPr>
          <a:xfrm>
            <a:off x="-508894" y="0"/>
            <a:ext cx="329784" cy="1274164"/>
          </a:xfrm>
          <a:prstGeom prst="rect">
            <a:avLst/>
          </a:prstGeom>
          <a:solidFill>
            <a:srgbClr val="3E6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2BB342B4-2742-F74E-8AB1-F18CCCE4334A}"/>
              </a:ext>
            </a:extLst>
          </p:cNvPr>
          <p:cNvSpPr/>
          <p:nvPr userDrawn="1"/>
        </p:nvSpPr>
        <p:spPr>
          <a:xfrm>
            <a:off x="-508894" y="1294334"/>
            <a:ext cx="329784" cy="127416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037502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>
            <a:extLst>
              <a:ext uri="{FF2B5EF4-FFF2-40B4-BE49-F238E27FC236}">
                <a16:creationId xmlns="" xmlns:a16="http://schemas.microsoft.com/office/drawing/2014/main" id="{93E35027-7AB2-6342-BE9B-D8E73D78B3D1}"/>
              </a:ext>
            </a:extLst>
          </p:cNvPr>
          <p:cNvSpPr/>
          <p:nvPr userDrawn="1"/>
        </p:nvSpPr>
        <p:spPr>
          <a:xfrm rot="21092780">
            <a:off x="10973721" y="3212432"/>
            <a:ext cx="3030583" cy="4789714"/>
          </a:xfrm>
          <a:custGeom>
            <a:avLst/>
            <a:gdLst>
              <a:gd name="connsiteX0" fmla="*/ 3030583 w 3030583"/>
              <a:gd name="connsiteY0" fmla="*/ 0 h 4789714"/>
              <a:gd name="connsiteX1" fmla="*/ 0 w 3030583"/>
              <a:gd name="connsiteY1" fmla="*/ 3762103 h 4789714"/>
              <a:gd name="connsiteX2" fmla="*/ 548640 w 3030583"/>
              <a:gd name="connsiteY2" fmla="*/ 4789714 h 4789714"/>
              <a:gd name="connsiteX3" fmla="*/ 2429692 w 3030583"/>
              <a:gd name="connsiteY3" fmla="*/ 1332411 h 478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30583" h="4789714">
                <a:moveTo>
                  <a:pt x="3030583" y="0"/>
                </a:moveTo>
                <a:lnTo>
                  <a:pt x="0" y="3762103"/>
                </a:lnTo>
                <a:lnTo>
                  <a:pt x="548640" y="4789714"/>
                </a:lnTo>
                <a:lnTo>
                  <a:pt x="2429692" y="1332411"/>
                </a:lnTo>
              </a:path>
            </a:pathLst>
          </a:custGeom>
          <a:solidFill>
            <a:srgbClr val="3E6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Треугольник 16">
            <a:extLst>
              <a:ext uri="{FF2B5EF4-FFF2-40B4-BE49-F238E27FC236}">
                <a16:creationId xmlns="" xmlns:a16="http://schemas.microsoft.com/office/drawing/2014/main" id="{14D6E0A5-C350-5948-A486-04E5450E062F}"/>
              </a:ext>
            </a:extLst>
          </p:cNvPr>
          <p:cNvSpPr/>
          <p:nvPr userDrawn="1"/>
        </p:nvSpPr>
        <p:spPr>
          <a:xfrm rot="1876119">
            <a:off x="12160059" y="3165509"/>
            <a:ext cx="1227704" cy="4933244"/>
          </a:xfrm>
          <a:custGeom>
            <a:avLst/>
            <a:gdLst>
              <a:gd name="connsiteX0" fmla="*/ 0 w 1093154"/>
              <a:gd name="connsiteY0" fmla="*/ 4970981 h 4970981"/>
              <a:gd name="connsiteX1" fmla="*/ 26881 w 1093154"/>
              <a:gd name="connsiteY1" fmla="*/ 0 h 4970981"/>
              <a:gd name="connsiteX2" fmla="*/ 1093154 w 1093154"/>
              <a:gd name="connsiteY2" fmla="*/ 4970981 h 4970981"/>
              <a:gd name="connsiteX3" fmla="*/ 0 w 1093154"/>
              <a:gd name="connsiteY3" fmla="*/ 4970981 h 4970981"/>
              <a:gd name="connsiteX0" fmla="*/ 176203 w 1066273"/>
              <a:gd name="connsiteY0" fmla="*/ 4577328 h 4970981"/>
              <a:gd name="connsiteX1" fmla="*/ 0 w 1066273"/>
              <a:gd name="connsiteY1" fmla="*/ 0 h 4970981"/>
              <a:gd name="connsiteX2" fmla="*/ 1066273 w 1066273"/>
              <a:gd name="connsiteY2" fmla="*/ 4970981 h 4970981"/>
              <a:gd name="connsiteX3" fmla="*/ 176203 w 1066273"/>
              <a:gd name="connsiteY3" fmla="*/ 4577328 h 4970981"/>
              <a:gd name="connsiteX0" fmla="*/ 176203 w 1227704"/>
              <a:gd name="connsiteY0" fmla="*/ 4577328 h 4933244"/>
              <a:gd name="connsiteX1" fmla="*/ 0 w 1227704"/>
              <a:gd name="connsiteY1" fmla="*/ 0 h 4933244"/>
              <a:gd name="connsiteX2" fmla="*/ 1227704 w 1227704"/>
              <a:gd name="connsiteY2" fmla="*/ 4933244 h 4933244"/>
              <a:gd name="connsiteX3" fmla="*/ 176203 w 1227704"/>
              <a:gd name="connsiteY3" fmla="*/ 4577328 h 4933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7704" h="4933244">
                <a:moveTo>
                  <a:pt x="176203" y="4577328"/>
                </a:moveTo>
                <a:lnTo>
                  <a:pt x="0" y="0"/>
                </a:lnTo>
                <a:lnTo>
                  <a:pt x="1227704" y="4933244"/>
                </a:lnTo>
                <a:lnTo>
                  <a:pt x="176203" y="4577328"/>
                </a:lnTo>
                <a:close/>
              </a:path>
            </a:pathLst>
          </a:cu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EB6AB4D0-B2EE-2241-86E2-87ED945DD878}"/>
              </a:ext>
            </a:extLst>
          </p:cNvPr>
          <p:cNvSpPr/>
          <p:nvPr userDrawn="1"/>
        </p:nvSpPr>
        <p:spPr>
          <a:xfrm>
            <a:off x="-508894" y="0"/>
            <a:ext cx="329784" cy="1274164"/>
          </a:xfrm>
          <a:prstGeom prst="rect">
            <a:avLst/>
          </a:prstGeom>
          <a:solidFill>
            <a:srgbClr val="3E6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9BD185BA-F476-B648-855D-D5C8F6B748EF}"/>
              </a:ext>
            </a:extLst>
          </p:cNvPr>
          <p:cNvSpPr/>
          <p:nvPr userDrawn="1"/>
        </p:nvSpPr>
        <p:spPr>
          <a:xfrm>
            <a:off x="-508894" y="1294334"/>
            <a:ext cx="329784" cy="127416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9781864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лилиния 7">
            <a:extLst>
              <a:ext uri="{FF2B5EF4-FFF2-40B4-BE49-F238E27FC236}">
                <a16:creationId xmlns="" xmlns:a16="http://schemas.microsoft.com/office/drawing/2014/main" id="{8185DE9F-ADC5-0F46-ACCF-F34F1F10F730}"/>
              </a:ext>
            </a:extLst>
          </p:cNvPr>
          <p:cNvSpPr/>
          <p:nvPr userDrawn="1"/>
        </p:nvSpPr>
        <p:spPr>
          <a:xfrm rot="7800870">
            <a:off x="9745572" y="912737"/>
            <a:ext cx="2315711" cy="3145127"/>
          </a:xfrm>
          <a:custGeom>
            <a:avLst/>
            <a:gdLst>
              <a:gd name="connsiteX0" fmla="*/ 2568102 w 2568102"/>
              <a:gd name="connsiteY0" fmla="*/ 0 h 2373549"/>
              <a:gd name="connsiteX1" fmla="*/ 612842 w 2568102"/>
              <a:gd name="connsiteY1" fmla="*/ 1040860 h 2373549"/>
              <a:gd name="connsiteX2" fmla="*/ 0 w 2568102"/>
              <a:gd name="connsiteY2" fmla="*/ 2373549 h 2373549"/>
              <a:gd name="connsiteX3" fmla="*/ 2538919 w 2568102"/>
              <a:gd name="connsiteY3" fmla="*/ 1031132 h 2373549"/>
              <a:gd name="connsiteX0" fmla="*/ 3108642 w 3108642"/>
              <a:gd name="connsiteY0" fmla="*/ 0 h 2373549"/>
              <a:gd name="connsiteX1" fmla="*/ 0 w 3108642"/>
              <a:gd name="connsiteY1" fmla="*/ 1490205 h 2373549"/>
              <a:gd name="connsiteX2" fmla="*/ 540540 w 3108642"/>
              <a:gd name="connsiteY2" fmla="*/ 2373549 h 2373549"/>
              <a:gd name="connsiteX3" fmla="*/ 3079459 w 3108642"/>
              <a:gd name="connsiteY3" fmla="*/ 1031132 h 2373549"/>
              <a:gd name="connsiteX0" fmla="*/ 3206260 w 3206260"/>
              <a:gd name="connsiteY0" fmla="*/ 0 h 2373549"/>
              <a:gd name="connsiteX1" fmla="*/ 0 w 3206260"/>
              <a:gd name="connsiteY1" fmla="*/ 1552051 h 2373549"/>
              <a:gd name="connsiteX2" fmla="*/ 638158 w 3206260"/>
              <a:gd name="connsiteY2" fmla="*/ 2373549 h 2373549"/>
              <a:gd name="connsiteX3" fmla="*/ 3177077 w 3206260"/>
              <a:gd name="connsiteY3" fmla="*/ 1031132 h 2373549"/>
              <a:gd name="connsiteX0" fmla="*/ 3230971 w 3230971"/>
              <a:gd name="connsiteY0" fmla="*/ 0 h 2373549"/>
              <a:gd name="connsiteX1" fmla="*/ 0 w 3230971"/>
              <a:gd name="connsiteY1" fmla="*/ 1549912 h 2373549"/>
              <a:gd name="connsiteX2" fmla="*/ 662869 w 3230971"/>
              <a:gd name="connsiteY2" fmla="*/ 2373549 h 2373549"/>
              <a:gd name="connsiteX3" fmla="*/ 3201788 w 3230971"/>
              <a:gd name="connsiteY3" fmla="*/ 1031132 h 2373549"/>
              <a:gd name="connsiteX0" fmla="*/ 1308021 w 3201788"/>
              <a:gd name="connsiteY0" fmla="*/ 0 h 2778516"/>
              <a:gd name="connsiteX1" fmla="*/ 0 w 3201788"/>
              <a:gd name="connsiteY1" fmla="*/ 1954879 h 2778516"/>
              <a:gd name="connsiteX2" fmla="*/ 662869 w 3201788"/>
              <a:gd name="connsiteY2" fmla="*/ 2778516 h 2778516"/>
              <a:gd name="connsiteX3" fmla="*/ 3201788 w 3201788"/>
              <a:gd name="connsiteY3" fmla="*/ 1436099 h 2778516"/>
              <a:gd name="connsiteX0" fmla="*/ 1308021 w 2083020"/>
              <a:gd name="connsiteY0" fmla="*/ 0 h 2778516"/>
              <a:gd name="connsiteX1" fmla="*/ 0 w 2083020"/>
              <a:gd name="connsiteY1" fmla="*/ 1954879 h 2778516"/>
              <a:gd name="connsiteX2" fmla="*/ 662869 w 2083020"/>
              <a:gd name="connsiteY2" fmla="*/ 2778516 h 2778516"/>
              <a:gd name="connsiteX3" fmla="*/ 2083020 w 2083020"/>
              <a:gd name="connsiteY3" fmla="*/ 557867 h 2778516"/>
              <a:gd name="connsiteX0" fmla="*/ 1254335 w 2029334"/>
              <a:gd name="connsiteY0" fmla="*/ 0 h 2778516"/>
              <a:gd name="connsiteX1" fmla="*/ 0 w 2029334"/>
              <a:gd name="connsiteY1" fmla="*/ 1998302 h 2778516"/>
              <a:gd name="connsiteX2" fmla="*/ 609183 w 2029334"/>
              <a:gd name="connsiteY2" fmla="*/ 2778516 h 2778516"/>
              <a:gd name="connsiteX3" fmla="*/ 2029334 w 2029334"/>
              <a:gd name="connsiteY3" fmla="*/ 557867 h 2778516"/>
              <a:gd name="connsiteX0" fmla="*/ 1527674 w 2302673"/>
              <a:gd name="connsiteY0" fmla="*/ 0 h 3115028"/>
              <a:gd name="connsiteX1" fmla="*/ 273339 w 2302673"/>
              <a:gd name="connsiteY1" fmla="*/ 1998302 h 3115028"/>
              <a:gd name="connsiteX2" fmla="*/ 0 w 2302673"/>
              <a:gd name="connsiteY2" fmla="*/ 3115028 h 3115028"/>
              <a:gd name="connsiteX3" fmla="*/ 2302673 w 2302673"/>
              <a:gd name="connsiteY3" fmla="*/ 557867 h 3115028"/>
              <a:gd name="connsiteX0" fmla="*/ 1666702 w 2441701"/>
              <a:gd name="connsiteY0" fmla="*/ 0 h 3276438"/>
              <a:gd name="connsiteX1" fmla="*/ 412367 w 2441701"/>
              <a:gd name="connsiteY1" fmla="*/ 1998302 h 3276438"/>
              <a:gd name="connsiteX2" fmla="*/ 0 w 2441701"/>
              <a:gd name="connsiteY2" fmla="*/ 3276438 h 3276438"/>
              <a:gd name="connsiteX3" fmla="*/ 2441701 w 2441701"/>
              <a:gd name="connsiteY3" fmla="*/ 557867 h 3276438"/>
              <a:gd name="connsiteX0" fmla="*/ 1540712 w 2315711"/>
              <a:gd name="connsiteY0" fmla="*/ 0 h 3145127"/>
              <a:gd name="connsiteX1" fmla="*/ 286377 w 2315711"/>
              <a:gd name="connsiteY1" fmla="*/ 1998302 h 3145127"/>
              <a:gd name="connsiteX2" fmla="*/ 0 w 2315711"/>
              <a:gd name="connsiteY2" fmla="*/ 3145127 h 3145127"/>
              <a:gd name="connsiteX3" fmla="*/ 2315711 w 2315711"/>
              <a:gd name="connsiteY3" fmla="*/ 557867 h 3145127"/>
              <a:gd name="connsiteX0" fmla="*/ 1540712 w 2315711"/>
              <a:gd name="connsiteY0" fmla="*/ 0 h 3145127"/>
              <a:gd name="connsiteX1" fmla="*/ 251469 w 2315711"/>
              <a:gd name="connsiteY1" fmla="*/ 2040377 h 3145127"/>
              <a:gd name="connsiteX2" fmla="*/ 0 w 2315711"/>
              <a:gd name="connsiteY2" fmla="*/ 3145127 h 3145127"/>
              <a:gd name="connsiteX3" fmla="*/ 2315711 w 2315711"/>
              <a:gd name="connsiteY3" fmla="*/ 557867 h 3145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15711" h="3145127">
                <a:moveTo>
                  <a:pt x="1540712" y="0"/>
                </a:moveTo>
                <a:lnTo>
                  <a:pt x="251469" y="2040377"/>
                </a:lnTo>
                <a:lnTo>
                  <a:pt x="0" y="3145127"/>
                </a:lnTo>
                <a:lnTo>
                  <a:pt x="2315711" y="557867"/>
                </a:lnTo>
              </a:path>
            </a:pathLst>
          </a:custGeom>
          <a:solidFill>
            <a:srgbClr val="2C4A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лилиния 8">
            <a:extLst>
              <a:ext uri="{FF2B5EF4-FFF2-40B4-BE49-F238E27FC236}">
                <a16:creationId xmlns="" xmlns:a16="http://schemas.microsoft.com/office/drawing/2014/main" id="{BAC37CC1-B8FE-B04C-86E7-6CE79EAF7A74}"/>
              </a:ext>
            </a:extLst>
          </p:cNvPr>
          <p:cNvSpPr/>
          <p:nvPr userDrawn="1"/>
        </p:nvSpPr>
        <p:spPr>
          <a:xfrm rot="20312285">
            <a:off x="9810721" y="2112700"/>
            <a:ext cx="2535935" cy="5577945"/>
          </a:xfrm>
          <a:custGeom>
            <a:avLst/>
            <a:gdLst>
              <a:gd name="connsiteX0" fmla="*/ 3030583 w 3030583"/>
              <a:gd name="connsiteY0" fmla="*/ 0 h 4789714"/>
              <a:gd name="connsiteX1" fmla="*/ 0 w 3030583"/>
              <a:gd name="connsiteY1" fmla="*/ 3762103 h 4789714"/>
              <a:gd name="connsiteX2" fmla="*/ 548640 w 3030583"/>
              <a:gd name="connsiteY2" fmla="*/ 4789714 h 4789714"/>
              <a:gd name="connsiteX3" fmla="*/ 2429692 w 3030583"/>
              <a:gd name="connsiteY3" fmla="*/ 1332411 h 4789714"/>
              <a:gd name="connsiteX0" fmla="*/ 3030583 w 3885176"/>
              <a:gd name="connsiteY0" fmla="*/ 0 h 4789714"/>
              <a:gd name="connsiteX1" fmla="*/ 0 w 3885176"/>
              <a:gd name="connsiteY1" fmla="*/ 3762103 h 4789714"/>
              <a:gd name="connsiteX2" fmla="*/ 548640 w 3885176"/>
              <a:gd name="connsiteY2" fmla="*/ 4789714 h 4789714"/>
              <a:gd name="connsiteX3" fmla="*/ 3885176 w 3885176"/>
              <a:gd name="connsiteY3" fmla="*/ 160637 h 4789714"/>
              <a:gd name="connsiteX0" fmla="*/ 3030583 w 3923544"/>
              <a:gd name="connsiteY0" fmla="*/ 0 h 4789714"/>
              <a:gd name="connsiteX1" fmla="*/ 0 w 3923544"/>
              <a:gd name="connsiteY1" fmla="*/ 3762103 h 4789714"/>
              <a:gd name="connsiteX2" fmla="*/ 548640 w 3923544"/>
              <a:gd name="connsiteY2" fmla="*/ 4789714 h 4789714"/>
              <a:gd name="connsiteX3" fmla="*/ 3923544 w 3923544"/>
              <a:gd name="connsiteY3" fmla="*/ 188004 h 4789714"/>
              <a:gd name="connsiteX0" fmla="*/ 3030583 w 3912542"/>
              <a:gd name="connsiteY0" fmla="*/ 0 h 4789714"/>
              <a:gd name="connsiteX1" fmla="*/ 0 w 3912542"/>
              <a:gd name="connsiteY1" fmla="*/ 3762103 h 4789714"/>
              <a:gd name="connsiteX2" fmla="*/ 548640 w 3912542"/>
              <a:gd name="connsiteY2" fmla="*/ 4789714 h 4789714"/>
              <a:gd name="connsiteX3" fmla="*/ 3912542 w 3912542"/>
              <a:gd name="connsiteY3" fmla="*/ 122270 h 4789714"/>
              <a:gd name="connsiteX0" fmla="*/ 3030583 w 3938664"/>
              <a:gd name="connsiteY0" fmla="*/ 0 h 4789714"/>
              <a:gd name="connsiteX1" fmla="*/ 0 w 3938664"/>
              <a:gd name="connsiteY1" fmla="*/ 3762103 h 4789714"/>
              <a:gd name="connsiteX2" fmla="*/ 548640 w 3938664"/>
              <a:gd name="connsiteY2" fmla="*/ 4789714 h 4789714"/>
              <a:gd name="connsiteX3" fmla="*/ 3938664 w 3938664"/>
              <a:gd name="connsiteY3" fmla="*/ 162495 h 4789714"/>
              <a:gd name="connsiteX0" fmla="*/ 2481943 w 3390024"/>
              <a:gd name="connsiteY0" fmla="*/ 0 h 4789714"/>
              <a:gd name="connsiteX1" fmla="*/ 1001028 w 3390024"/>
              <a:gd name="connsiteY1" fmla="*/ 2604518 h 4789714"/>
              <a:gd name="connsiteX2" fmla="*/ 0 w 3390024"/>
              <a:gd name="connsiteY2" fmla="*/ 4789714 h 4789714"/>
              <a:gd name="connsiteX3" fmla="*/ 3390024 w 3390024"/>
              <a:gd name="connsiteY3" fmla="*/ 162495 h 4789714"/>
              <a:gd name="connsiteX0" fmla="*/ 1480915 w 2388996"/>
              <a:gd name="connsiteY0" fmla="*/ 0 h 3694903"/>
              <a:gd name="connsiteX1" fmla="*/ 0 w 2388996"/>
              <a:gd name="connsiteY1" fmla="*/ 2604518 h 3694903"/>
              <a:gd name="connsiteX2" fmla="*/ 1015223 w 2388996"/>
              <a:gd name="connsiteY2" fmla="*/ 3694903 h 3694903"/>
              <a:gd name="connsiteX3" fmla="*/ 2388996 w 2388996"/>
              <a:gd name="connsiteY3" fmla="*/ 162495 h 3694903"/>
              <a:gd name="connsiteX0" fmla="*/ 1517727 w 2388996"/>
              <a:gd name="connsiteY0" fmla="*/ 0 h 3766618"/>
              <a:gd name="connsiteX1" fmla="*/ 0 w 2388996"/>
              <a:gd name="connsiteY1" fmla="*/ 2676233 h 3766618"/>
              <a:gd name="connsiteX2" fmla="*/ 1015223 w 2388996"/>
              <a:gd name="connsiteY2" fmla="*/ 3766618 h 3766618"/>
              <a:gd name="connsiteX3" fmla="*/ 2388996 w 2388996"/>
              <a:gd name="connsiteY3" fmla="*/ 234210 h 3766618"/>
              <a:gd name="connsiteX0" fmla="*/ 1513197 w 2388996"/>
              <a:gd name="connsiteY0" fmla="*/ 0 h 3777017"/>
              <a:gd name="connsiteX1" fmla="*/ 0 w 2388996"/>
              <a:gd name="connsiteY1" fmla="*/ 2686632 h 3777017"/>
              <a:gd name="connsiteX2" fmla="*/ 1015223 w 2388996"/>
              <a:gd name="connsiteY2" fmla="*/ 3777017 h 3777017"/>
              <a:gd name="connsiteX3" fmla="*/ 2388996 w 2388996"/>
              <a:gd name="connsiteY3" fmla="*/ 244609 h 3777017"/>
              <a:gd name="connsiteX0" fmla="*/ 2485764 w 2485764"/>
              <a:gd name="connsiteY0" fmla="*/ 0 h 5313658"/>
              <a:gd name="connsiteX1" fmla="*/ 0 w 2485764"/>
              <a:gd name="connsiteY1" fmla="*/ 4223273 h 5313658"/>
              <a:gd name="connsiteX2" fmla="*/ 1015223 w 2485764"/>
              <a:gd name="connsiteY2" fmla="*/ 5313658 h 5313658"/>
              <a:gd name="connsiteX3" fmla="*/ 2388996 w 2485764"/>
              <a:gd name="connsiteY3" fmla="*/ 1781250 h 5313658"/>
              <a:gd name="connsiteX0" fmla="*/ 2535935 w 2535935"/>
              <a:gd name="connsiteY0" fmla="*/ 0 h 5577945"/>
              <a:gd name="connsiteX1" fmla="*/ 0 w 2535935"/>
              <a:gd name="connsiteY1" fmla="*/ 4487560 h 5577945"/>
              <a:gd name="connsiteX2" fmla="*/ 1015223 w 2535935"/>
              <a:gd name="connsiteY2" fmla="*/ 5577945 h 5577945"/>
              <a:gd name="connsiteX3" fmla="*/ 2388996 w 2535935"/>
              <a:gd name="connsiteY3" fmla="*/ 2045537 h 5577945"/>
              <a:gd name="connsiteX0" fmla="*/ 2535935 w 2535935"/>
              <a:gd name="connsiteY0" fmla="*/ 0 h 5577945"/>
              <a:gd name="connsiteX1" fmla="*/ 0 w 2535935"/>
              <a:gd name="connsiteY1" fmla="*/ 4487560 h 5577945"/>
              <a:gd name="connsiteX2" fmla="*/ 1015223 w 2535935"/>
              <a:gd name="connsiteY2" fmla="*/ 5577945 h 5577945"/>
              <a:gd name="connsiteX3" fmla="*/ 2432693 w 2535935"/>
              <a:gd name="connsiteY3" fmla="*/ 2032012 h 5577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35935" h="5577945">
                <a:moveTo>
                  <a:pt x="2535935" y="0"/>
                </a:moveTo>
                <a:lnTo>
                  <a:pt x="0" y="4487560"/>
                </a:lnTo>
                <a:lnTo>
                  <a:pt x="1015223" y="5577945"/>
                </a:lnTo>
                <a:lnTo>
                  <a:pt x="2432693" y="2032012"/>
                </a:lnTo>
              </a:path>
            </a:pathLst>
          </a:custGeom>
          <a:solidFill>
            <a:srgbClr val="3E6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олилиния 9">
            <a:extLst>
              <a:ext uri="{FF2B5EF4-FFF2-40B4-BE49-F238E27FC236}">
                <a16:creationId xmlns="" xmlns:a16="http://schemas.microsoft.com/office/drawing/2014/main" id="{A180BBCC-EB35-E342-AB52-A5E29130364F}"/>
              </a:ext>
            </a:extLst>
          </p:cNvPr>
          <p:cNvSpPr/>
          <p:nvPr userDrawn="1"/>
        </p:nvSpPr>
        <p:spPr>
          <a:xfrm rot="21092780">
            <a:off x="10291780" y="-3385605"/>
            <a:ext cx="3040515" cy="5795052"/>
          </a:xfrm>
          <a:custGeom>
            <a:avLst/>
            <a:gdLst>
              <a:gd name="connsiteX0" fmla="*/ 3030583 w 3030583"/>
              <a:gd name="connsiteY0" fmla="*/ 0 h 4789714"/>
              <a:gd name="connsiteX1" fmla="*/ 0 w 3030583"/>
              <a:gd name="connsiteY1" fmla="*/ 3762103 h 4789714"/>
              <a:gd name="connsiteX2" fmla="*/ 548640 w 3030583"/>
              <a:gd name="connsiteY2" fmla="*/ 4789714 h 4789714"/>
              <a:gd name="connsiteX3" fmla="*/ 2429692 w 3030583"/>
              <a:gd name="connsiteY3" fmla="*/ 1332411 h 4789714"/>
              <a:gd name="connsiteX0" fmla="*/ 3030583 w 3030583"/>
              <a:gd name="connsiteY0" fmla="*/ 0 h 5753706"/>
              <a:gd name="connsiteX1" fmla="*/ 0 w 3030583"/>
              <a:gd name="connsiteY1" fmla="*/ 3762103 h 5753706"/>
              <a:gd name="connsiteX2" fmla="*/ 3435 w 3030583"/>
              <a:gd name="connsiteY2" fmla="*/ 5753706 h 5753706"/>
              <a:gd name="connsiteX3" fmla="*/ 2429692 w 3030583"/>
              <a:gd name="connsiteY3" fmla="*/ 1332411 h 5753706"/>
              <a:gd name="connsiteX0" fmla="*/ 3040515 w 3040515"/>
              <a:gd name="connsiteY0" fmla="*/ 0 h 5795052"/>
              <a:gd name="connsiteX1" fmla="*/ 9932 w 3040515"/>
              <a:gd name="connsiteY1" fmla="*/ 3762103 h 5795052"/>
              <a:gd name="connsiteX2" fmla="*/ 0 w 3040515"/>
              <a:gd name="connsiteY2" fmla="*/ 5795052 h 5795052"/>
              <a:gd name="connsiteX3" fmla="*/ 2439624 w 3040515"/>
              <a:gd name="connsiteY3" fmla="*/ 1332411 h 5795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0515" h="5795052">
                <a:moveTo>
                  <a:pt x="3040515" y="0"/>
                </a:moveTo>
                <a:lnTo>
                  <a:pt x="9932" y="3762103"/>
                </a:lnTo>
                <a:cubicBezTo>
                  <a:pt x="6621" y="4439753"/>
                  <a:pt x="3311" y="5117402"/>
                  <a:pt x="0" y="5795052"/>
                </a:cubicBezTo>
                <a:lnTo>
                  <a:pt x="2439624" y="1332411"/>
                </a:lnTo>
              </a:path>
            </a:pathLst>
          </a:custGeom>
          <a:solidFill>
            <a:srgbClr val="3E6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Треугольник 16">
            <a:extLst>
              <a:ext uri="{FF2B5EF4-FFF2-40B4-BE49-F238E27FC236}">
                <a16:creationId xmlns="" xmlns:a16="http://schemas.microsoft.com/office/drawing/2014/main" id="{389090BF-0FFC-6A4F-AF7E-B8C6454E5D2B}"/>
              </a:ext>
            </a:extLst>
          </p:cNvPr>
          <p:cNvSpPr/>
          <p:nvPr userDrawn="1"/>
        </p:nvSpPr>
        <p:spPr>
          <a:xfrm rot="1876119">
            <a:off x="11157156" y="-3495834"/>
            <a:ext cx="1241528" cy="5919423"/>
          </a:xfrm>
          <a:custGeom>
            <a:avLst/>
            <a:gdLst>
              <a:gd name="connsiteX0" fmla="*/ 0 w 1093154"/>
              <a:gd name="connsiteY0" fmla="*/ 4970981 h 4970981"/>
              <a:gd name="connsiteX1" fmla="*/ 26881 w 1093154"/>
              <a:gd name="connsiteY1" fmla="*/ 0 h 4970981"/>
              <a:gd name="connsiteX2" fmla="*/ 1093154 w 1093154"/>
              <a:gd name="connsiteY2" fmla="*/ 4970981 h 4970981"/>
              <a:gd name="connsiteX3" fmla="*/ 0 w 1093154"/>
              <a:gd name="connsiteY3" fmla="*/ 4970981 h 4970981"/>
              <a:gd name="connsiteX0" fmla="*/ 176203 w 1066273"/>
              <a:gd name="connsiteY0" fmla="*/ 4577328 h 4970981"/>
              <a:gd name="connsiteX1" fmla="*/ 0 w 1066273"/>
              <a:gd name="connsiteY1" fmla="*/ 0 h 4970981"/>
              <a:gd name="connsiteX2" fmla="*/ 1066273 w 1066273"/>
              <a:gd name="connsiteY2" fmla="*/ 4970981 h 4970981"/>
              <a:gd name="connsiteX3" fmla="*/ 176203 w 1066273"/>
              <a:gd name="connsiteY3" fmla="*/ 4577328 h 4970981"/>
              <a:gd name="connsiteX0" fmla="*/ 176203 w 1227704"/>
              <a:gd name="connsiteY0" fmla="*/ 4577328 h 4933244"/>
              <a:gd name="connsiteX1" fmla="*/ 0 w 1227704"/>
              <a:gd name="connsiteY1" fmla="*/ 0 h 4933244"/>
              <a:gd name="connsiteX2" fmla="*/ 1227704 w 1227704"/>
              <a:gd name="connsiteY2" fmla="*/ 4933244 h 4933244"/>
              <a:gd name="connsiteX3" fmla="*/ 176203 w 1227704"/>
              <a:gd name="connsiteY3" fmla="*/ 4577328 h 4933244"/>
              <a:gd name="connsiteX0" fmla="*/ 176203 w 1241528"/>
              <a:gd name="connsiteY0" fmla="*/ 4577328 h 5919423"/>
              <a:gd name="connsiteX1" fmla="*/ 0 w 1241528"/>
              <a:gd name="connsiteY1" fmla="*/ 0 h 5919423"/>
              <a:gd name="connsiteX2" fmla="*/ 1241528 w 1241528"/>
              <a:gd name="connsiteY2" fmla="*/ 5919423 h 5919423"/>
              <a:gd name="connsiteX3" fmla="*/ 176203 w 1241528"/>
              <a:gd name="connsiteY3" fmla="*/ 4577328 h 5919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1528" h="5919423">
                <a:moveTo>
                  <a:pt x="176203" y="4577328"/>
                </a:moveTo>
                <a:lnTo>
                  <a:pt x="0" y="0"/>
                </a:lnTo>
                <a:lnTo>
                  <a:pt x="1241528" y="5919423"/>
                </a:lnTo>
                <a:lnTo>
                  <a:pt x="176203" y="4577328"/>
                </a:lnTo>
                <a:close/>
              </a:path>
            </a:pathLst>
          </a:cu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олилиния 11">
            <a:extLst>
              <a:ext uri="{FF2B5EF4-FFF2-40B4-BE49-F238E27FC236}">
                <a16:creationId xmlns="" xmlns:a16="http://schemas.microsoft.com/office/drawing/2014/main" id="{5854E524-1353-184D-A2B4-DAAB67426A20}"/>
              </a:ext>
            </a:extLst>
          </p:cNvPr>
          <p:cNvSpPr/>
          <p:nvPr userDrawn="1"/>
        </p:nvSpPr>
        <p:spPr>
          <a:xfrm rot="9441624">
            <a:off x="9782286" y="2391034"/>
            <a:ext cx="2593779" cy="5195740"/>
          </a:xfrm>
          <a:custGeom>
            <a:avLst/>
            <a:gdLst>
              <a:gd name="connsiteX0" fmla="*/ 3030583 w 3030583"/>
              <a:gd name="connsiteY0" fmla="*/ 0 h 4789714"/>
              <a:gd name="connsiteX1" fmla="*/ 0 w 3030583"/>
              <a:gd name="connsiteY1" fmla="*/ 3762103 h 4789714"/>
              <a:gd name="connsiteX2" fmla="*/ 548640 w 3030583"/>
              <a:gd name="connsiteY2" fmla="*/ 4789714 h 4789714"/>
              <a:gd name="connsiteX3" fmla="*/ 2429692 w 3030583"/>
              <a:gd name="connsiteY3" fmla="*/ 1332411 h 4789714"/>
              <a:gd name="connsiteX0" fmla="*/ 3030583 w 3885176"/>
              <a:gd name="connsiteY0" fmla="*/ 0 h 4789714"/>
              <a:gd name="connsiteX1" fmla="*/ 0 w 3885176"/>
              <a:gd name="connsiteY1" fmla="*/ 3762103 h 4789714"/>
              <a:gd name="connsiteX2" fmla="*/ 548640 w 3885176"/>
              <a:gd name="connsiteY2" fmla="*/ 4789714 h 4789714"/>
              <a:gd name="connsiteX3" fmla="*/ 3885176 w 3885176"/>
              <a:gd name="connsiteY3" fmla="*/ 160637 h 4789714"/>
              <a:gd name="connsiteX0" fmla="*/ 3030583 w 3923544"/>
              <a:gd name="connsiteY0" fmla="*/ 0 h 4789714"/>
              <a:gd name="connsiteX1" fmla="*/ 0 w 3923544"/>
              <a:gd name="connsiteY1" fmla="*/ 3762103 h 4789714"/>
              <a:gd name="connsiteX2" fmla="*/ 548640 w 3923544"/>
              <a:gd name="connsiteY2" fmla="*/ 4789714 h 4789714"/>
              <a:gd name="connsiteX3" fmla="*/ 3923544 w 3923544"/>
              <a:gd name="connsiteY3" fmla="*/ 188004 h 4789714"/>
              <a:gd name="connsiteX0" fmla="*/ 3030583 w 3912542"/>
              <a:gd name="connsiteY0" fmla="*/ 0 h 4789714"/>
              <a:gd name="connsiteX1" fmla="*/ 0 w 3912542"/>
              <a:gd name="connsiteY1" fmla="*/ 3762103 h 4789714"/>
              <a:gd name="connsiteX2" fmla="*/ 548640 w 3912542"/>
              <a:gd name="connsiteY2" fmla="*/ 4789714 h 4789714"/>
              <a:gd name="connsiteX3" fmla="*/ 3912542 w 3912542"/>
              <a:gd name="connsiteY3" fmla="*/ 122270 h 4789714"/>
              <a:gd name="connsiteX0" fmla="*/ 3030583 w 3938664"/>
              <a:gd name="connsiteY0" fmla="*/ 0 h 4789714"/>
              <a:gd name="connsiteX1" fmla="*/ 0 w 3938664"/>
              <a:gd name="connsiteY1" fmla="*/ 3762103 h 4789714"/>
              <a:gd name="connsiteX2" fmla="*/ 548640 w 3938664"/>
              <a:gd name="connsiteY2" fmla="*/ 4789714 h 4789714"/>
              <a:gd name="connsiteX3" fmla="*/ 3938664 w 3938664"/>
              <a:gd name="connsiteY3" fmla="*/ 162495 h 4789714"/>
              <a:gd name="connsiteX0" fmla="*/ 2481943 w 3390024"/>
              <a:gd name="connsiteY0" fmla="*/ 0 h 4789714"/>
              <a:gd name="connsiteX1" fmla="*/ 1001028 w 3390024"/>
              <a:gd name="connsiteY1" fmla="*/ 2604518 h 4789714"/>
              <a:gd name="connsiteX2" fmla="*/ 0 w 3390024"/>
              <a:gd name="connsiteY2" fmla="*/ 4789714 h 4789714"/>
              <a:gd name="connsiteX3" fmla="*/ 3390024 w 3390024"/>
              <a:gd name="connsiteY3" fmla="*/ 162495 h 4789714"/>
              <a:gd name="connsiteX0" fmla="*/ 1480915 w 2388996"/>
              <a:gd name="connsiteY0" fmla="*/ 0 h 3694903"/>
              <a:gd name="connsiteX1" fmla="*/ 0 w 2388996"/>
              <a:gd name="connsiteY1" fmla="*/ 2604518 h 3694903"/>
              <a:gd name="connsiteX2" fmla="*/ 1015223 w 2388996"/>
              <a:gd name="connsiteY2" fmla="*/ 3694903 h 3694903"/>
              <a:gd name="connsiteX3" fmla="*/ 2388996 w 2388996"/>
              <a:gd name="connsiteY3" fmla="*/ 162495 h 3694903"/>
              <a:gd name="connsiteX0" fmla="*/ 1517727 w 2388996"/>
              <a:gd name="connsiteY0" fmla="*/ 0 h 3766618"/>
              <a:gd name="connsiteX1" fmla="*/ 0 w 2388996"/>
              <a:gd name="connsiteY1" fmla="*/ 2676233 h 3766618"/>
              <a:gd name="connsiteX2" fmla="*/ 1015223 w 2388996"/>
              <a:gd name="connsiteY2" fmla="*/ 3766618 h 3766618"/>
              <a:gd name="connsiteX3" fmla="*/ 2388996 w 2388996"/>
              <a:gd name="connsiteY3" fmla="*/ 234210 h 3766618"/>
              <a:gd name="connsiteX0" fmla="*/ 1513197 w 2388996"/>
              <a:gd name="connsiteY0" fmla="*/ 0 h 3777017"/>
              <a:gd name="connsiteX1" fmla="*/ 0 w 2388996"/>
              <a:gd name="connsiteY1" fmla="*/ 2686632 h 3777017"/>
              <a:gd name="connsiteX2" fmla="*/ 1015223 w 2388996"/>
              <a:gd name="connsiteY2" fmla="*/ 3777017 h 3777017"/>
              <a:gd name="connsiteX3" fmla="*/ 2388996 w 2388996"/>
              <a:gd name="connsiteY3" fmla="*/ 244609 h 3777017"/>
              <a:gd name="connsiteX0" fmla="*/ 1513197 w 2388996"/>
              <a:gd name="connsiteY0" fmla="*/ 0 h 3495691"/>
              <a:gd name="connsiteX1" fmla="*/ 0 w 2388996"/>
              <a:gd name="connsiteY1" fmla="*/ 2686632 h 3495691"/>
              <a:gd name="connsiteX2" fmla="*/ 1095519 w 2388996"/>
              <a:gd name="connsiteY2" fmla="*/ 3495691 h 3495691"/>
              <a:gd name="connsiteX3" fmla="*/ 2388996 w 2388996"/>
              <a:gd name="connsiteY3" fmla="*/ 244609 h 3495691"/>
              <a:gd name="connsiteX0" fmla="*/ 1516044 w 2391843"/>
              <a:gd name="connsiteY0" fmla="*/ 0 h 3495691"/>
              <a:gd name="connsiteX1" fmla="*/ 0 w 2391843"/>
              <a:gd name="connsiteY1" fmla="*/ 3315076 h 3495691"/>
              <a:gd name="connsiteX2" fmla="*/ 1098366 w 2391843"/>
              <a:gd name="connsiteY2" fmla="*/ 3495691 h 3495691"/>
              <a:gd name="connsiteX3" fmla="*/ 2391843 w 2391843"/>
              <a:gd name="connsiteY3" fmla="*/ 244609 h 3495691"/>
              <a:gd name="connsiteX0" fmla="*/ 1516044 w 2619152"/>
              <a:gd name="connsiteY0" fmla="*/ 0 h 3495691"/>
              <a:gd name="connsiteX1" fmla="*/ 0 w 2619152"/>
              <a:gd name="connsiteY1" fmla="*/ 3315076 h 3495691"/>
              <a:gd name="connsiteX2" fmla="*/ 1098366 w 2619152"/>
              <a:gd name="connsiteY2" fmla="*/ 3495691 h 3495691"/>
              <a:gd name="connsiteX3" fmla="*/ 2619152 w 2619152"/>
              <a:gd name="connsiteY3" fmla="*/ 654229 h 3495691"/>
              <a:gd name="connsiteX0" fmla="*/ 1516044 w 2619152"/>
              <a:gd name="connsiteY0" fmla="*/ 0 h 3478570"/>
              <a:gd name="connsiteX1" fmla="*/ 0 w 2619152"/>
              <a:gd name="connsiteY1" fmla="*/ 3315076 h 3478570"/>
              <a:gd name="connsiteX2" fmla="*/ 1012913 w 2619152"/>
              <a:gd name="connsiteY2" fmla="*/ 3478570 h 3478570"/>
              <a:gd name="connsiteX3" fmla="*/ 2619152 w 2619152"/>
              <a:gd name="connsiteY3" fmla="*/ 654229 h 3478570"/>
              <a:gd name="connsiteX0" fmla="*/ 1740852 w 2619152"/>
              <a:gd name="connsiteY0" fmla="*/ 0 h 3440366"/>
              <a:gd name="connsiteX1" fmla="*/ 0 w 2619152"/>
              <a:gd name="connsiteY1" fmla="*/ 3276872 h 3440366"/>
              <a:gd name="connsiteX2" fmla="*/ 1012913 w 2619152"/>
              <a:gd name="connsiteY2" fmla="*/ 3440366 h 3440366"/>
              <a:gd name="connsiteX3" fmla="*/ 2619152 w 2619152"/>
              <a:gd name="connsiteY3" fmla="*/ 616025 h 3440366"/>
              <a:gd name="connsiteX0" fmla="*/ 1740852 w 2619152"/>
              <a:gd name="connsiteY0" fmla="*/ 0 h 5195740"/>
              <a:gd name="connsiteX1" fmla="*/ 0 w 2619152"/>
              <a:gd name="connsiteY1" fmla="*/ 3276872 h 5195740"/>
              <a:gd name="connsiteX2" fmla="*/ 25373 w 2619152"/>
              <a:gd name="connsiteY2" fmla="*/ 5195740 h 5195740"/>
              <a:gd name="connsiteX3" fmla="*/ 2619152 w 2619152"/>
              <a:gd name="connsiteY3" fmla="*/ 616025 h 5195740"/>
              <a:gd name="connsiteX0" fmla="*/ 1715479 w 2593779"/>
              <a:gd name="connsiteY0" fmla="*/ 0 h 5195740"/>
              <a:gd name="connsiteX1" fmla="*/ 172489 w 2593779"/>
              <a:gd name="connsiteY1" fmla="*/ 3173630 h 5195740"/>
              <a:gd name="connsiteX2" fmla="*/ 0 w 2593779"/>
              <a:gd name="connsiteY2" fmla="*/ 5195740 h 5195740"/>
              <a:gd name="connsiteX3" fmla="*/ 2593779 w 2593779"/>
              <a:gd name="connsiteY3" fmla="*/ 616025 h 5195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93779" h="5195740">
                <a:moveTo>
                  <a:pt x="1715479" y="0"/>
                </a:moveTo>
                <a:lnTo>
                  <a:pt x="172489" y="3173630"/>
                </a:lnTo>
                <a:lnTo>
                  <a:pt x="0" y="5195740"/>
                </a:lnTo>
                <a:lnTo>
                  <a:pt x="2593779" y="616025"/>
                </a:lnTo>
              </a:path>
            </a:pathLst>
          </a:custGeom>
          <a:noFill/>
          <a:ln w="317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олилиния 12">
            <a:extLst>
              <a:ext uri="{FF2B5EF4-FFF2-40B4-BE49-F238E27FC236}">
                <a16:creationId xmlns="" xmlns:a16="http://schemas.microsoft.com/office/drawing/2014/main" id="{7144DDC5-A9A3-3645-A353-E0FBC848A6CC}"/>
              </a:ext>
            </a:extLst>
          </p:cNvPr>
          <p:cNvSpPr/>
          <p:nvPr userDrawn="1"/>
        </p:nvSpPr>
        <p:spPr>
          <a:xfrm rot="20312285">
            <a:off x="436515" y="5292936"/>
            <a:ext cx="5229333" cy="3807290"/>
          </a:xfrm>
          <a:custGeom>
            <a:avLst/>
            <a:gdLst>
              <a:gd name="connsiteX0" fmla="*/ 3030583 w 3030583"/>
              <a:gd name="connsiteY0" fmla="*/ 0 h 4789714"/>
              <a:gd name="connsiteX1" fmla="*/ 0 w 3030583"/>
              <a:gd name="connsiteY1" fmla="*/ 3762103 h 4789714"/>
              <a:gd name="connsiteX2" fmla="*/ 548640 w 3030583"/>
              <a:gd name="connsiteY2" fmla="*/ 4789714 h 4789714"/>
              <a:gd name="connsiteX3" fmla="*/ 2429692 w 3030583"/>
              <a:gd name="connsiteY3" fmla="*/ 1332411 h 4789714"/>
              <a:gd name="connsiteX0" fmla="*/ 3030583 w 3885176"/>
              <a:gd name="connsiteY0" fmla="*/ 0 h 4789714"/>
              <a:gd name="connsiteX1" fmla="*/ 0 w 3885176"/>
              <a:gd name="connsiteY1" fmla="*/ 3762103 h 4789714"/>
              <a:gd name="connsiteX2" fmla="*/ 548640 w 3885176"/>
              <a:gd name="connsiteY2" fmla="*/ 4789714 h 4789714"/>
              <a:gd name="connsiteX3" fmla="*/ 3885176 w 3885176"/>
              <a:gd name="connsiteY3" fmla="*/ 160637 h 4789714"/>
              <a:gd name="connsiteX0" fmla="*/ 3030583 w 3923544"/>
              <a:gd name="connsiteY0" fmla="*/ 0 h 4789714"/>
              <a:gd name="connsiteX1" fmla="*/ 0 w 3923544"/>
              <a:gd name="connsiteY1" fmla="*/ 3762103 h 4789714"/>
              <a:gd name="connsiteX2" fmla="*/ 548640 w 3923544"/>
              <a:gd name="connsiteY2" fmla="*/ 4789714 h 4789714"/>
              <a:gd name="connsiteX3" fmla="*/ 3923544 w 3923544"/>
              <a:gd name="connsiteY3" fmla="*/ 188004 h 4789714"/>
              <a:gd name="connsiteX0" fmla="*/ 3030583 w 3912542"/>
              <a:gd name="connsiteY0" fmla="*/ 0 h 4789714"/>
              <a:gd name="connsiteX1" fmla="*/ 0 w 3912542"/>
              <a:gd name="connsiteY1" fmla="*/ 3762103 h 4789714"/>
              <a:gd name="connsiteX2" fmla="*/ 548640 w 3912542"/>
              <a:gd name="connsiteY2" fmla="*/ 4789714 h 4789714"/>
              <a:gd name="connsiteX3" fmla="*/ 3912542 w 3912542"/>
              <a:gd name="connsiteY3" fmla="*/ 122270 h 4789714"/>
              <a:gd name="connsiteX0" fmla="*/ 3030583 w 3938664"/>
              <a:gd name="connsiteY0" fmla="*/ 0 h 4789714"/>
              <a:gd name="connsiteX1" fmla="*/ 0 w 3938664"/>
              <a:gd name="connsiteY1" fmla="*/ 3762103 h 4789714"/>
              <a:gd name="connsiteX2" fmla="*/ 548640 w 3938664"/>
              <a:gd name="connsiteY2" fmla="*/ 4789714 h 4789714"/>
              <a:gd name="connsiteX3" fmla="*/ 3938664 w 3938664"/>
              <a:gd name="connsiteY3" fmla="*/ 162495 h 4789714"/>
              <a:gd name="connsiteX0" fmla="*/ 2481943 w 3390024"/>
              <a:gd name="connsiteY0" fmla="*/ 0 h 4789714"/>
              <a:gd name="connsiteX1" fmla="*/ 1001028 w 3390024"/>
              <a:gd name="connsiteY1" fmla="*/ 2604518 h 4789714"/>
              <a:gd name="connsiteX2" fmla="*/ 0 w 3390024"/>
              <a:gd name="connsiteY2" fmla="*/ 4789714 h 4789714"/>
              <a:gd name="connsiteX3" fmla="*/ 3390024 w 3390024"/>
              <a:gd name="connsiteY3" fmla="*/ 162495 h 4789714"/>
              <a:gd name="connsiteX0" fmla="*/ 1480915 w 2388996"/>
              <a:gd name="connsiteY0" fmla="*/ 0 h 3694903"/>
              <a:gd name="connsiteX1" fmla="*/ 0 w 2388996"/>
              <a:gd name="connsiteY1" fmla="*/ 2604518 h 3694903"/>
              <a:gd name="connsiteX2" fmla="*/ 1015223 w 2388996"/>
              <a:gd name="connsiteY2" fmla="*/ 3694903 h 3694903"/>
              <a:gd name="connsiteX3" fmla="*/ 2388996 w 2388996"/>
              <a:gd name="connsiteY3" fmla="*/ 162495 h 3694903"/>
              <a:gd name="connsiteX0" fmla="*/ 1517727 w 2388996"/>
              <a:gd name="connsiteY0" fmla="*/ 0 h 3766618"/>
              <a:gd name="connsiteX1" fmla="*/ 0 w 2388996"/>
              <a:gd name="connsiteY1" fmla="*/ 2676233 h 3766618"/>
              <a:gd name="connsiteX2" fmla="*/ 1015223 w 2388996"/>
              <a:gd name="connsiteY2" fmla="*/ 3766618 h 3766618"/>
              <a:gd name="connsiteX3" fmla="*/ 2388996 w 2388996"/>
              <a:gd name="connsiteY3" fmla="*/ 234210 h 3766618"/>
              <a:gd name="connsiteX0" fmla="*/ 1513197 w 2388996"/>
              <a:gd name="connsiteY0" fmla="*/ 0 h 3777017"/>
              <a:gd name="connsiteX1" fmla="*/ 0 w 2388996"/>
              <a:gd name="connsiteY1" fmla="*/ 2686632 h 3777017"/>
              <a:gd name="connsiteX2" fmla="*/ 1015223 w 2388996"/>
              <a:gd name="connsiteY2" fmla="*/ 3777017 h 3777017"/>
              <a:gd name="connsiteX3" fmla="*/ 2388996 w 2388996"/>
              <a:gd name="connsiteY3" fmla="*/ 244609 h 3777017"/>
              <a:gd name="connsiteX0" fmla="*/ 1513197 w 2551022"/>
              <a:gd name="connsiteY0" fmla="*/ 0 h 3598113"/>
              <a:gd name="connsiteX1" fmla="*/ 0 w 2551022"/>
              <a:gd name="connsiteY1" fmla="*/ 2686632 h 3598113"/>
              <a:gd name="connsiteX2" fmla="*/ 2551022 w 2551022"/>
              <a:gd name="connsiteY2" fmla="*/ 3598113 h 3598113"/>
              <a:gd name="connsiteX3" fmla="*/ 2388996 w 2551022"/>
              <a:gd name="connsiteY3" fmla="*/ 244609 h 3598113"/>
              <a:gd name="connsiteX0" fmla="*/ 157108 w 1194933"/>
              <a:gd name="connsiteY0" fmla="*/ 0 h 4235603"/>
              <a:gd name="connsiteX1" fmla="*/ 0 w 1194933"/>
              <a:gd name="connsiteY1" fmla="*/ 4235603 h 4235603"/>
              <a:gd name="connsiteX2" fmla="*/ 1194933 w 1194933"/>
              <a:gd name="connsiteY2" fmla="*/ 3598113 h 4235603"/>
              <a:gd name="connsiteX3" fmla="*/ 1032907 w 1194933"/>
              <a:gd name="connsiteY3" fmla="*/ 244609 h 4235603"/>
              <a:gd name="connsiteX0" fmla="*/ 48814 w 1086639"/>
              <a:gd name="connsiteY0" fmla="*/ 0 h 3811893"/>
              <a:gd name="connsiteX1" fmla="*/ 0 w 1086639"/>
              <a:gd name="connsiteY1" fmla="*/ 3811893 h 3811893"/>
              <a:gd name="connsiteX2" fmla="*/ 1086639 w 1086639"/>
              <a:gd name="connsiteY2" fmla="*/ 3598113 h 3811893"/>
              <a:gd name="connsiteX3" fmla="*/ 924613 w 1086639"/>
              <a:gd name="connsiteY3" fmla="*/ 244609 h 3811893"/>
              <a:gd name="connsiteX0" fmla="*/ 138496 w 1176321"/>
              <a:gd name="connsiteY0" fmla="*/ 0 h 3976471"/>
              <a:gd name="connsiteX1" fmla="*/ 0 w 1176321"/>
              <a:gd name="connsiteY1" fmla="*/ 3976471 h 3976471"/>
              <a:gd name="connsiteX2" fmla="*/ 1176321 w 1176321"/>
              <a:gd name="connsiteY2" fmla="*/ 3598113 h 3976471"/>
              <a:gd name="connsiteX3" fmla="*/ 1014295 w 1176321"/>
              <a:gd name="connsiteY3" fmla="*/ 244609 h 3976471"/>
              <a:gd name="connsiteX0" fmla="*/ 477585 w 1176321"/>
              <a:gd name="connsiteY0" fmla="*/ 396618 h 3731862"/>
              <a:gd name="connsiteX1" fmla="*/ 0 w 1176321"/>
              <a:gd name="connsiteY1" fmla="*/ 3731862 h 3731862"/>
              <a:gd name="connsiteX2" fmla="*/ 1176321 w 1176321"/>
              <a:gd name="connsiteY2" fmla="*/ 3353504 h 3731862"/>
              <a:gd name="connsiteX3" fmla="*/ 1014295 w 1176321"/>
              <a:gd name="connsiteY3" fmla="*/ 0 h 3731862"/>
              <a:gd name="connsiteX0" fmla="*/ 477585 w 1403735"/>
              <a:gd name="connsiteY0" fmla="*/ 243513 h 3578757"/>
              <a:gd name="connsiteX1" fmla="*/ 0 w 1403735"/>
              <a:gd name="connsiteY1" fmla="*/ 3578757 h 3578757"/>
              <a:gd name="connsiteX2" fmla="*/ 1176321 w 1403735"/>
              <a:gd name="connsiteY2" fmla="*/ 3200399 h 3578757"/>
              <a:gd name="connsiteX3" fmla="*/ 1403735 w 1403735"/>
              <a:gd name="connsiteY3" fmla="*/ 0 h 3578757"/>
              <a:gd name="connsiteX0" fmla="*/ 477585 w 1403735"/>
              <a:gd name="connsiteY0" fmla="*/ 243513 h 3578757"/>
              <a:gd name="connsiteX1" fmla="*/ 0 w 1403735"/>
              <a:gd name="connsiteY1" fmla="*/ 3578757 h 3578757"/>
              <a:gd name="connsiteX2" fmla="*/ 1142051 w 1403735"/>
              <a:gd name="connsiteY2" fmla="*/ 3245211 h 3578757"/>
              <a:gd name="connsiteX3" fmla="*/ 1403735 w 1403735"/>
              <a:gd name="connsiteY3" fmla="*/ 0 h 3578757"/>
              <a:gd name="connsiteX0" fmla="*/ 477585 w 1403735"/>
              <a:gd name="connsiteY0" fmla="*/ 243513 h 3578757"/>
              <a:gd name="connsiteX1" fmla="*/ 0 w 1403735"/>
              <a:gd name="connsiteY1" fmla="*/ 3578757 h 3578757"/>
              <a:gd name="connsiteX2" fmla="*/ 1151052 w 1403735"/>
              <a:gd name="connsiteY2" fmla="*/ 3307035 h 3578757"/>
              <a:gd name="connsiteX3" fmla="*/ 1403735 w 1403735"/>
              <a:gd name="connsiteY3" fmla="*/ 0 h 3578757"/>
              <a:gd name="connsiteX0" fmla="*/ 0 w 5299938"/>
              <a:gd name="connsiteY0" fmla="*/ 0 h 3807290"/>
              <a:gd name="connsiteX1" fmla="*/ 3896203 w 5299938"/>
              <a:gd name="connsiteY1" fmla="*/ 3807290 h 3807290"/>
              <a:gd name="connsiteX2" fmla="*/ 5047255 w 5299938"/>
              <a:gd name="connsiteY2" fmla="*/ 3535568 h 3807290"/>
              <a:gd name="connsiteX3" fmla="*/ 5299938 w 5299938"/>
              <a:gd name="connsiteY3" fmla="*/ 228533 h 3807290"/>
              <a:gd name="connsiteX0" fmla="*/ 0 w 5047255"/>
              <a:gd name="connsiteY0" fmla="*/ 0 h 3807290"/>
              <a:gd name="connsiteX1" fmla="*/ 3896203 w 5047255"/>
              <a:gd name="connsiteY1" fmla="*/ 3807290 h 3807290"/>
              <a:gd name="connsiteX2" fmla="*/ 5047255 w 5047255"/>
              <a:gd name="connsiteY2" fmla="*/ 3535568 h 3807290"/>
              <a:gd name="connsiteX3" fmla="*/ 427071 w 5047255"/>
              <a:gd name="connsiteY3" fmla="*/ 211618 h 3807290"/>
              <a:gd name="connsiteX0" fmla="*/ 0 w 5229333"/>
              <a:gd name="connsiteY0" fmla="*/ 0 h 3807290"/>
              <a:gd name="connsiteX1" fmla="*/ 3896203 w 5229333"/>
              <a:gd name="connsiteY1" fmla="*/ 3807290 h 3807290"/>
              <a:gd name="connsiteX2" fmla="*/ 5229333 w 5229333"/>
              <a:gd name="connsiteY2" fmla="*/ 3353238 h 3807290"/>
              <a:gd name="connsiteX3" fmla="*/ 427071 w 5229333"/>
              <a:gd name="connsiteY3" fmla="*/ 211618 h 3807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9333" h="3807290">
                <a:moveTo>
                  <a:pt x="0" y="0"/>
                </a:moveTo>
                <a:lnTo>
                  <a:pt x="3896203" y="3807290"/>
                </a:lnTo>
                <a:lnTo>
                  <a:pt x="5229333" y="3353238"/>
                </a:lnTo>
                <a:lnTo>
                  <a:pt x="427071" y="211618"/>
                </a:lnTo>
              </a:path>
            </a:pathLst>
          </a:custGeom>
          <a:solidFill>
            <a:srgbClr val="3E6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олилиния 13">
            <a:extLst>
              <a:ext uri="{FF2B5EF4-FFF2-40B4-BE49-F238E27FC236}">
                <a16:creationId xmlns="" xmlns:a16="http://schemas.microsoft.com/office/drawing/2014/main" id="{080A138D-EC93-134D-ACCF-483601D55F73}"/>
              </a:ext>
            </a:extLst>
          </p:cNvPr>
          <p:cNvSpPr/>
          <p:nvPr userDrawn="1"/>
        </p:nvSpPr>
        <p:spPr>
          <a:xfrm rot="7800870">
            <a:off x="-724768" y="5986164"/>
            <a:ext cx="1150123" cy="1452818"/>
          </a:xfrm>
          <a:custGeom>
            <a:avLst/>
            <a:gdLst>
              <a:gd name="connsiteX0" fmla="*/ 2568102 w 2568102"/>
              <a:gd name="connsiteY0" fmla="*/ 0 h 2373549"/>
              <a:gd name="connsiteX1" fmla="*/ 612842 w 2568102"/>
              <a:gd name="connsiteY1" fmla="*/ 1040860 h 2373549"/>
              <a:gd name="connsiteX2" fmla="*/ 0 w 2568102"/>
              <a:gd name="connsiteY2" fmla="*/ 2373549 h 2373549"/>
              <a:gd name="connsiteX3" fmla="*/ 2538919 w 2568102"/>
              <a:gd name="connsiteY3" fmla="*/ 1031132 h 2373549"/>
              <a:gd name="connsiteX0" fmla="*/ 3108642 w 3108642"/>
              <a:gd name="connsiteY0" fmla="*/ 0 h 2373549"/>
              <a:gd name="connsiteX1" fmla="*/ 0 w 3108642"/>
              <a:gd name="connsiteY1" fmla="*/ 1490205 h 2373549"/>
              <a:gd name="connsiteX2" fmla="*/ 540540 w 3108642"/>
              <a:gd name="connsiteY2" fmla="*/ 2373549 h 2373549"/>
              <a:gd name="connsiteX3" fmla="*/ 3079459 w 3108642"/>
              <a:gd name="connsiteY3" fmla="*/ 1031132 h 2373549"/>
              <a:gd name="connsiteX0" fmla="*/ 3206260 w 3206260"/>
              <a:gd name="connsiteY0" fmla="*/ 0 h 2373549"/>
              <a:gd name="connsiteX1" fmla="*/ 0 w 3206260"/>
              <a:gd name="connsiteY1" fmla="*/ 1552051 h 2373549"/>
              <a:gd name="connsiteX2" fmla="*/ 638158 w 3206260"/>
              <a:gd name="connsiteY2" fmla="*/ 2373549 h 2373549"/>
              <a:gd name="connsiteX3" fmla="*/ 3177077 w 3206260"/>
              <a:gd name="connsiteY3" fmla="*/ 1031132 h 2373549"/>
              <a:gd name="connsiteX0" fmla="*/ 3230971 w 3230971"/>
              <a:gd name="connsiteY0" fmla="*/ 0 h 2373549"/>
              <a:gd name="connsiteX1" fmla="*/ 0 w 3230971"/>
              <a:gd name="connsiteY1" fmla="*/ 1549912 h 2373549"/>
              <a:gd name="connsiteX2" fmla="*/ 662869 w 3230971"/>
              <a:gd name="connsiteY2" fmla="*/ 2373549 h 2373549"/>
              <a:gd name="connsiteX3" fmla="*/ 3201788 w 3230971"/>
              <a:gd name="connsiteY3" fmla="*/ 1031132 h 2373549"/>
              <a:gd name="connsiteX0" fmla="*/ 1308021 w 3201788"/>
              <a:gd name="connsiteY0" fmla="*/ 0 h 2778516"/>
              <a:gd name="connsiteX1" fmla="*/ 0 w 3201788"/>
              <a:gd name="connsiteY1" fmla="*/ 1954879 h 2778516"/>
              <a:gd name="connsiteX2" fmla="*/ 662869 w 3201788"/>
              <a:gd name="connsiteY2" fmla="*/ 2778516 h 2778516"/>
              <a:gd name="connsiteX3" fmla="*/ 3201788 w 3201788"/>
              <a:gd name="connsiteY3" fmla="*/ 1436099 h 2778516"/>
              <a:gd name="connsiteX0" fmla="*/ 1308021 w 2083020"/>
              <a:gd name="connsiteY0" fmla="*/ 0 h 2778516"/>
              <a:gd name="connsiteX1" fmla="*/ 0 w 2083020"/>
              <a:gd name="connsiteY1" fmla="*/ 1954879 h 2778516"/>
              <a:gd name="connsiteX2" fmla="*/ 662869 w 2083020"/>
              <a:gd name="connsiteY2" fmla="*/ 2778516 h 2778516"/>
              <a:gd name="connsiteX3" fmla="*/ 2083020 w 2083020"/>
              <a:gd name="connsiteY3" fmla="*/ 557867 h 2778516"/>
              <a:gd name="connsiteX0" fmla="*/ 1254335 w 2029334"/>
              <a:gd name="connsiteY0" fmla="*/ 0 h 2778516"/>
              <a:gd name="connsiteX1" fmla="*/ 0 w 2029334"/>
              <a:gd name="connsiteY1" fmla="*/ 1998302 h 2778516"/>
              <a:gd name="connsiteX2" fmla="*/ 609183 w 2029334"/>
              <a:gd name="connsiteY2" fmla="*/ 2778516 h 2778516"/>
              <a:gd name="connsiteX3" fmla="*/ 2029334 w 2029334"/>
              <a:gd name="connsiteY3" fmla="*/ 557867 h 2778516"/>
              <a:gd name="connsiteX0" fmla="*/ 1527674 w 2302673"/>
              <a:gd name="connsiteY0" fmla="*/ 0 h 3115028"/>
              <a:gd name="connsiteX1" fmla="*/ 273339 w 2302673"/>
              <a:gd name="connsiteY1" fmla="*/ 1998302 h 3115028"/>
              <a:gd name="connsiteX2" fmla="*/ 0 w 2302673"/>
              <a:gd name="connsiteY2" fmla="*/ 3115028 h 3115028"/>
              <a:gd name="connsiteX3" fmla="*/ 2302673 w 2302673"/>
              <a:gd name="connsiteY3" fmla="*/ 557867 h 3115028"/>
              <a:gd name="connsiteX0" fmla="*/ 1666702 w 2441701"/>
              <a:gd name="connsiteY0" fmla="*/ 0 h 3276438"/>
              <a:gd name="connsiteX1" fmla="*/ 412367 w 2441701"/>
              <a:gd name="connsiteY1" fmla="*/ 1998302 h 3276438"/>
              <a:gd name="connsiteX2" fmla="*/ 0 w 2441701"/>
              <a:gd name="connsiteY2" fmla="*/ 3276438 h 3276438"/>
              <a:gd name="connsiteX3" fmla="*/ 2441701 w 2441701"/>
              <a:gd name="connsiteY3" fmla="*/ 557867 h 3276438"/>
              <a:gd name="connsiteX0" fmla="*/ 1540712 w 2315711"/>
              <a:gd name="connsiteY0" fmla="*/ 0 h 3145127"/>
              <a:gd name="connsiteX1" fmla="*/ 286377 w 2315711"/>
              <a:gd name="connsiteY1" fmla="*/ 1998302 h 3145127"/>
              <a:gd name="connsiteX2" fmla="*/ 0 w 2315711"/>
              <a:gd name="connsiteY2" fmla="*/ 3145127 h 3145127"/>
              <a:gd name="connsiteX3" fmla="*/ 2315711 w 2315711"/>
              <a:gd name="connsiteY3" fmla="*/ 557867 h 3145127"/>
              <a:gd name="connsiteX0" fmla="*/ 1540712 w 2315711"/>
              <a:gd name="connsiteY0" fmla="*/ 0 h 3145127"/>
              <a:gd name="connsiteX1" fmla="*/ 251469 w 2315711"/>
              <a:gd name="connsiteY1" fmla="*/ 2040377 h 3145127"/>
              <a:gd name="connsiteX2" fmla="*/ 0 w 2315711"/>
              <a:gd name="connsiteY2" fmla="*/ 3145127 h 3145127"/>
              <a:gd name="connsiteX3" fmla="*/ 2315711 w 2315711"/>
              <a:gd name="connsiteY3" fmla="*/ 557867 h 3145127"/>
              <a:gd name="connsiteX0" fmla="*/ 1540712 w 2565826"/>
              <a:gd name="connsiteY0" fmla="*/ 0 h 3145127"/>
              <a:gd name="connsiteX1" fmla="*/ 251469 w 2565826"/>
              <a:gd name="connsiteY1" fmla="*/ 2040377 h 3145127"/>
              <a:gd name="connsiteX2" fmla="*/ 0 w 2565826"/>
              <a:gd name="connsiteY2" fmla="*/ 3145127 h 3145127"/>
              <a:gd name="connsiteX3" fmla="*/ 2565826 w 2565826"/>
              <a:gd name="connsiteY3" fmla="*/ 1255762 h 3145127"/>
              <a:gd name="connsiteX0" fmla="*/ 1289243 w 3348791"/>
              <a:gd name="connsiteY0" fmla="*/ 0 h 2174645"/>
              <a:gd name="connsiteX1" fmla="*/ 0 w 3348791"/>
              <a:gd name="connsiteY1" fmla="*/ 2040377 h 2174645"/>
              <a:gd name="connsiteX2" fmla="*/ 3348791 w 3348791"/>
              <a:gd name="connsiteY2" fmla="*/ 2174645 h 2174645"/>
              <a:gd name="connsiteX3" fmla="*/ 2314357 w 3348791"/>
              <a:gd name="connsiteY3" fmla="*/ 1255762 h 2174645"/>
              <a:gd name="connsiteX0" fmla="*/ 0 w 2059548"/>
              <a:gd name="connsiteY0" fmla="*/ 0 h 2563519"/>
              <a:gd name="connsiteX1" fmla="*/ 1065195 w 2059548"/>
              <a:gd name="connsiteY1" fmla="*/ 2563519 h 2563519"/>
              <a:gd name="connsiteX2" fmla="*/ 2059548 w 2059548"/>
              <a:gd name="connsiteY2" fmla="*/ 2174645 h 2563519"/>
              <a:gd name="connsiteX3" fmla="*/ 1025114 w 2059548"/>
              <a:gd name="connsiteY3" fmla="*/ 1255762 h 2563519"/>
              <a:gd name="connsiteX0" fmla="*/ 0 w 1264904"/>
              <a:gd name="connsiteY0" fmla="*/ 0 h 1365151"/>
              <a:gd name="connsiteX1" fmla="*/ 270551 w 1264904"/>
              <a:gd name="connsiteY1" fmla="*/ 1365151 h 1365151"/>
              <a:gd name="connsiteX2" fmla="*/ 1264904 w 1264904"/>
              <a:gd name="connsiteY2" fmla="*/ 976277 h 1365151"/>
              <a:gd name="connsiteX3" fmla="*/ 230470 w 1264904"/>
              <a:gd name="connsiteY3" fmla="*/ 57394 h 1365151"/>
              <a:gd name="connsiteX0" fmla="*/ 0 w 1264904"/>
              <a:gd name="connsiteY0" fmla="*/ 0 h 976277"/>
              <a:gd name="connsiteX1" fmla="*/ 973878 w 1264904"/>
              <a:gd name="connsiteY1" fmla="*/ 935526 h 976277"/>
              <a:gd name="connsiteX2" fmla="*/ 1264904 w 1264904"/>
              <a:gd name="connsiteY2" fmla="*/ 976277 h 976277"/>
              <a:gd name="connsiteX3" fmla="*/ 230470 w 1264904"/>
              <a:gd name="connsiteY3" fmla="*/ 57394 h 976277"/>
              <a:gd name="connsiteX0" fmla="*/ 0 w 1285461"/>
              <a:gd name="connsiteY0" fmla="*/ 0 h 935526"/>
              <a:gd name="connsiteX1" fmla="*/ 973878 w 1285461"/>
              <a:gd name="connsiteY1" fmla="*/ 935526 h 935526"/>
              <a:gd name="connsiteX2" fmla="*/ 1285461 w 1285461"/>
              <a:gd name="connsiteY2" fmla="*/ 624969 h 935526"/>
              <a:gd name="connsiteX3" fmla="*/ 230470 w 1285461"/>
              <a:gd name="connsiteY3" fmla="*/ 57394 h 935526"/>
              <a:gd name="connsiteX0" fmla="*/ 0 w 1285461"/>
              <a:gd name="connsiteY0" fmla="*/ 0 h 1150381"/>
              <a:gd name="connsiteX1" fmla="*/ 776904 w 1285461"/>
              <a:gd name="connsiteY1" fmla="*/ 1150381 h 1150381"/>
              <a:gd name="connsiteX2" fmla="*/ 1285461 w 1285461"/>
              <a:gd name="connsiteY2" fmla="*/ 624969 h 1150381"/>
              <a:gd name="connsiteX3" fmla="*/ 230470 w 1285461"/>
              <a:gd name="connsiteY3" fmla="*/ 57394 h 1150381"/>
              <a:gd name="connsiteX0" fmla="*/ 0 w 1226551"/>
              <a:gd name="connsiteY0" fmla="*/ 0 h 1131791"/>
              <a:gd name="connsiteX1" fmla="*/ 717994 w 1226551"/>
              <a:gd name="connsiteY1" fmla="*/ 1131791 h 1131791"/>
              <a:gd name="connsiteX2" fmla="*/ 1226551 w 1226551"/>
              <a:gd name="connsiteY2" fmla="*/ 606379 h 1131791"/>
              <a:gd name="connsiteX3" fmla="*/ 171560 w 1226551"/>
              <a:gd name="connsiteY3" fmla="*/ 38804 h 1131791"/>
              <a:gd name="connsiteX0" fmla="*/ 0 w 1288061"/>
              <a:gd name="connsiteY0" fmla="*/ 0 h 1197687"/>
              <a:gd name="connsiteX1" fmla="*/ 779504 w 1288061"/>
              <a:gd name="connsiteY1" fmla="*/ 1197687 h 1197687"/>
              <a:gd name="connsiteX2" fmla="*/ 1288061 w 1288061"/>
              <a:gd name="connsiteY2" fmla="*/ 672275 h 1197687"/>
              <a:gd name="connsiteX3" fmla="*/ 233070 w 1288061"/>
              <a:gd name="connsiteY3" fmla="*/ 104700 h 1197687"/>
              <a:gd name="connsiteX0" fmla="*/ 0 w 1150123"/>
              <a:gd name="connsiteY0" fmla="*/ 125919 h 1092987"/>
              <a:gd name="connsiteX1" fmla="*/ 641566 w 1150123"/>
              <a:gd name="connsiteY1" fmla="*/ 1092987 h 1092987"/>
              <a:gd name="connsiteX2" fmla="*/ 1150123 w 1150123"/>
              <a:gd name="connsiteY2" fmla="*/ 567575 h 1092987"/>
              <a:gd name="connsiteX3" fmla="*/ 95132 w 1150123"/>
              <a:gd name="connsiteY3" fmla="*/ 0 h 1092987"/>
              <a:gd name="connsiteX0" fmla="*/ 0 w 1150123"/>
              <a:gd name="connsiteY0" fmla="*/ 485750 h 1452818"/>
              <a:gd name="connsiteX1" fmla="*/ 641566 w 1150123"/>
              <a:gd name="connsiteY1" fmla="*/ 1452818 h 1452818"/>
              <a:gd name="connsiteX2" fmla="*/ 1150123 w 1150123"/>
              <a:gd name="connsiteY2" fmla="*/ 927406 h 1452818"/>
              <a:gd name="connsiteX3" fmla="*/ 320 w 1150123"/>
              <a:gd name="connsiteY3" fmla="*/ 0 h 1452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0123" h="1452818">
                <a:moveTo>
                  <a:pt x="0" y="485750"/>
                </a:moveTo>
                <a:lnTo>
                  <a:pt x="641566" y="1452818"/>
                </a:lnTo>
                <a:lnTo>
                  <a:pt x="1150123" y="927406"/>
                </a:lnTo>
                <a:lnTo>
                  <a:pt x="320" y="0"/>
                </a:lnTo>
              </a:path>
            </a:pathLst>
          </a:custGeom>
          <a:solidFill>
            <a:srgbClr val="2C4A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DF4271A7-F5D9-E846-8AD6-3E7CF9CE4558}"/>
              </a:ext>
            </a:extLst>
          </p:cNvPr>
          <p:cNvSpPr/>
          <p:nvPr userDrawn="1"/>
        </p:nvSpPr>
        <p:spPr>
          <a:xfrm>
            <a:off x="-508894" y="0"/>
            <a:ext cx="329784" cy="1274164"/>
          </a:xfrm>
          <a:prstGeom prst="rect">
            <a:avLst/>
          </a:prstGeom>
          <a:solidFill>
            <a:srgbClr val="3E6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95B46D87-97C8-1445-ABE3-B3CF5CCB3AC9}"/>
              </a:ext>
            </a:extLst>
          </p:cNvPr>
          <p:cNvSpPr/>
          <p:nvPr userDrawn="1"/>
        </p:nvSpPr>
        <p:spPr>
          <a:xfrm>
            <a:off x="-508894" y="1294334"/>
            <a:ext cx="329784" cy="127416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664648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лилиния 9">
            <a:extLst>
              <a:ext uri="{FF2B5EF4-FFF2-40B4-BE49-F238E27FC236}">
                <a16:creationId xmlns="" xmlns:a16="http://schemas.microsoft.com/office/drawing/2014/main" id="{892848E5-3C76-0C45-94E1-28CC02AAD21A}"/>
              </a:ext>
            </a:extLst>
          </p:cNvPr>
          <p:cNvSpPr/>
          <p:nvPr userDrawn="1"/>
        </p:nvSpPr>
        <p:spPr>
          <a:xfrm>
            <a:off x="6585570" y="332761"/>
            <a:ext cx="5153640" cy="1251284"/>
          </a:xfrm>
          <a:custGeom>
            <a:avLst/>
            <a:gdLst>
              <a:gd name="connsiteX0" fmla="*/ 5032637 w 6393924"/>
              <a:gd name="connsiteY0" fmla="*/ 0 h 962526"/>
              <a:gd name="connsiteX1" fmla="*/ 1161906 w 6393924"/>
              <a:gd name="connsiteY1" fmla="*/ 247507 h 962526"/>
              <a:gd name="connsiteX2" fmla="*/ 0 w 6393924"/>
              <a:gd name="connsiteY2" fmla="*/ 962526 h 962526"/>
              <a:gd name="connsiteX3" fmla="*/ 6393924 w 6393924"/>
              <a:gd name="connsiteY3" fmla="*/ 646268 h 962526"/>
              <a:gd name="connsiteX4" fmla="*/ 5032637 w 6393924"/>
              <a:gd name="connsiteY4" fmla="*/ 0 h 962526"/>
              <a:gd name="connsiteX0" fmla="*/ 4699639 w 6393924"/>
              <a:gd name="connsiteY0" fmla="*/ 0 h 952900"/>
              <a:gd name="connsiteX1" fmla="*/ 1161906 w 6393924"/>
              <a:gd name="connsiteY1" fmla="*/ 237881 h 952900"/>
              <a:gd name="connsiteX2" fmla="*/ 0 w 6393924"/>
              <a:gd name="connsiteY2" fmla="*/ 952900 h 952900"/>
              <a:gd name="connsiteX3" fmla="*/ 6393924 w 6393924"/>
              <a:gd name="connsiteY3" fmla="*/ 636642 h 952900"/>
              <a:gd name="connsiteX4" fmla="*/ 4699639 w 6393924"/>
              <a:gd name="connsiteY4" fmla="*/ 0 h 952900"/>
              <a:gd name="connsiteX0" fmla="*/ 4699639 w 6393924"/>
              <a:gd name="connsiteY0" fmla="*/ 2750 h 955650"/>
              <a:gd name="connsiteX1" fmla="*/ 1100238 w 6393924"/>
              <a:gd name="connsiteY1" fmla="*/ 0 h 955650"/>
              <a:gd name="connsiteX2" fmla="*/ 0 w 6393924"/>
              <a:gd name="connsiteY2" fmla="*/ 955650 h 955650"/>
              <a:gd name="connsiteX3" fmla="*/ 6393924 w 6393924"/>
              <a:gd name="connsiteY3" fmla="*/ 639392 h 955650"/>
              <a:gd name="connsiteX4" fmla="*/ 4699639 w 6393924"/>
              <a:gd name="connsiteY4" fmla="*/ 2750 h 955650"/>
              <a:gd name="connsiteX0" fmla="*/ 4243307 w 5937592"/>
              <a:gd name="connsiteY0" fmla="*/ 2750 h 647642"/>
              <a:gd name="connsiteX1" fmla="*/ 643906 w 5937592"/>
              <a:gd name="connsiteY1" fmla="*/ 0 h 647642"/>
              <a:gd name="connsiteX2" fmla="*/ 0 w 5937592"/>
              <a:gd name="connsiteY2" fmla="*/ 647642 h 647642"/>
              <a:gd name="connsiteX3" fmla="*/ 5937592 w 5937592"/>
              <a:gd name="connsiteY3" fmla="*/ 639392 h 647642"/>
              <a:gd name="connsiteX4" fmla="*/ 4243307 w 5937592"/>
              <a:gd name="connsiteY4" fmla="*/ 2750 h 647642"/>
              <a:gd name="connsiteX0" fmla="*/ 4243307 w 5937592"/>
              <a:gd name="connsiteY0" fmla="*/ 2750 h 1128905"/>
              <a:gd name="connsiteX1" fmla="*/ 643906 w 5937592"/>
              <a:gd name="connsiteY1" fmla="*/ 0 h 1128905"/>
              <a:gd name="connsiteX2" fmla="*/ 0 w 5937592"/>
              <a:gd name="connsiteY2" fmla="*/ 1128905 h 1128905"/>
              <a:gd name="connsiteX3" fmla="*/ 5937592 w 5937592"/>
              <a:gd name="connsiteY3" fmla="*/ 639392 h 1128905"/>
              <a:gd name="connsiteX4" fmla="*/ 4243307 w 5937592"/>
              <a:gd name="connsiteY4" fmla="*/ 2750 h 1128905"/>
              <a:gd name="connsiteX0" fmla="*/ 4243307 w 5937592"/>
              <a:gd name="connsiteY0" fmla="*/ 0 h 1126155"/>
              <a:gd name="connsiteX1" fmla="*/ 483574 w 5937592"/>
              <a:gd name="connsiteY1" fmla="*/ 305258 h 1126155"/>
              <a:gd name="connsiteX2" fmla="*/ 0 w 5937592"/>
              <a:gd name="connsiteY2" fmla="*/ 1126155 h 1126155"/>
              <a:gd name="connsiteX3" fmla="*/ 5937592 w 5937592"/>
              <a:gd name="connsiteY3" fmla="*/ 636642 h 1126155"/>
              <a:gd name="connsiteX4" fmla="*/ 4243307 w 5937592"/>
              <a:gd name="connsiteY4" fmla="*/ 0 h 1126155"/>
              <a:gd name="connsiteX0" fmla="*/ 4095308 w 5789593"/>
              <a:gd name="connsiteY0" fmla="*/ 0 h 1251284"/>
              <a:gd name="connsiteX1" fmla="*/ 335575 w 5789593"/>
              <a:gd name="connsiteY1" fmla="*/ 305258 h 1251284"/>
              <a:gd name="connsiteX2" fmla="*/ 0 w 5789593"/>
              <a:gd name="connsiteY2" fmla="*/ 1251284 h 1251284"/>
              <a:gd name="connsiteX3" fmla="*/ 5789593 w 5789593"/>
              <a:gd name="connsiteY3" fmla="*/ 636642 h 1251284"/>
              <a:gd name="connsiteX4" fmla="*/ 4095308 w 5789593"/>
              <a:gd name="connsiteY4" fmla="*/ 0 h 1251284"/>
              <a:gd name="connsiteX0" fmla="*/ 4909304 w 6603589"/>
              <a:gd name="connsiteY0" fmla="*/ 0 h 1251284"/>
              <a:gd name="connsiteX1" fmla="*/ 1149571 w 6603589"/>
              <a:gd name="connsiteY1" fmla="*/ 305258 h 1251284"/>
              <a:gd name="connsiteX2" fmla="*/ 0 w 6603589"/>
              <a:gd name="connsiteY2" fmla="*/ 1251284 h 1251284"/>
              <a:gd name="connsiteX3" fmla="*/ 6603589 w 6603589"/>
              <a:gd name="connsiteY3" fmla="*/ 636642 h 1251284"/>
              <a:gd name="connsiteX4" fmla="*/ 4909304 w 6603589"/>
              <a:gd name="connsiteY4" fmla="*/ 0 h 1251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03589" h="1251284">
                <a:moveTo>
                  <a:pt x="4909304" y="0"/>
                </a:moveTo>
                <a:lnTo>
                  <a:pt x="1149571" y="305258"/>
                </a:lnTo>
                <a:lnTo>
                  <a:pt x="0" y="1251284"/>
                </a:lnTo>
                <a:lnTo>
                  <a:pt x="6603589" y="636642"/>
                </a:lnTo>
                <a:lnTo>
                  <a:pt x="4909304" y="0"/>
                </a:lnTo>
                <a:close/>
              </a:path>
            </a:pathLst>
          </a:custGeom>
          <a:solidFill>
            <a:srgbClr val="2C4A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олилиния 10">
            <a:extLst>
              <a:ext uri="{FF2B5EF4-FFF2-40B4-BE49-F238E27FC236}">
                <a16:creationId xmlns="" xmlns:a16="http://schemas.microsoft.com/office/drawing/2014/main" id="{EE02EEBA-36B9-274F-A627-4E6F05ECCE2D}"/>
              </a:ext>
            </a:extLst>
          </p:cNvPr>
          <p:cNvSpPr/>
          <p:nvPr userDrawn="1"/>
        </p:nvSpPr>
        <p:spPr>
          <a:xfrm rot="20312285">
            <a:off x="2157286" y="-1812048"/>
            <a:ext cx="6128726" cy="4379645"/>
          </a:xfrm>
          <a:custGeom>
            <a:avLst/>
            <a:gdLst>
              <a:gd name="connsiteX0" fmla="*/ 3030583 w 3030583"/>
              <a:gd name="connsiteY0" fmla="*/ 0 h 4789714"/>
              <a:gd name="connsiteX1" fmla="*/ 0 w 3030583"/>
              <a:gd name="connsiteY1" fmla="*/ 3762103 h 4789714"/>
              <a:gd name="connsiteX2" fmla="*/ 548640 w 3030583"/>
              <a:gd name="connsiteY2" fmla="*/ 4789714 h 4789714"/>
              <a:gd name="connsiteX3" fmla="*/ 2429692 w 3030583"/>
              <a:gd name="connsiteY3" fmla="*/ 1332411 h 4789714"/>
              <a:gd name="connsiteX0" fmla="*/ 3030583 w 3885176"/>
              <a:gd name="connsiteY0" fmla="*/ 0 h 4789714"/>
              <a:gd name="connsiteX1" fmla="*/ 0 w 3885176"/>
              <a:gd name="connsiteY1" fmla="*/ 3762103 h 4789714"/>
              <a:gd name="connsiteX2" fmla="*/ 548640 w 3885176"/>
              <a:gd name="connsiteY2" fmla="*/ 4789714 h 4789714"/>
              <a:gd name="connsiteX3" fmla="*/ 3885176 w 3885176"/>
              <a:gd name="connsiteY3" fmla="*/ 160637 h 4789714"/>
              <a:gd name="connsiteX0" fmla="*/ 3030583 w 3923544"/>
              <a:gd name="connsiteY0" fmla="*/ 0 h 4789714"/>
              <a:gd name="connsiteX1" fmla="*/ 0 w 3923544"/>
              <a:gd name="connsiteY1" fmla="*/ 3762103 h 4789714"/>
              <a:gd name="connsiteX2" fmla="*/ 548640 w 3923544"/>
              <a:gd name="connsiteY2" fmla="*/ 4789714 h 4789714"/>
              <a:gd name="connsiteX3" fmla="*/ 3923544 w 3923544"/>
              <a:gd name="connsiteY3" fmla="*/ 188004 h 4789714"/>
              <a:gd name="connsiteX0" fmla="*/ 3030583 w 3912542"/>
              <a:gd name="connsiteY0" fmla="*/ 0 h 4789714"/>
              <a:gd name="connsiteX1" fmla="*/ 0 w 3912542"/>
              <a:gd name="connsiteY1" fmla="*/ 3762103 h 4789714"/>
              <a:gd name="connsiteX2" fmla="*/ 548640 w 3912542"/>
              <a:gd name="connsiteY2" fmla="*/ 4789714 h 4789714"/>
              <a:gd name="connsiteX3" fmla="*/ 3912542 w 3912542"/>
              <a:gd name="connsiteY3" fmla="*/ 122270 h 4789714"/>
              <a:gd name="connsiteX0" fmla="*/ 3030583 w 3938664"/>
              <a:gd name="connsiteY0" fmla="*/ 0 h 4789714"/>
              <a:gd name="connsiteX1" fmla="*/ 0 w 3938664"/>
              <a:gd name="connsiteY1" fmla="*/ 3762103 h 4789714"/>
              <a:gd name="connsiteX2" fmla="*/ 548640 w 3938664"/>
              <a:gd name="connsiteY2" fmla="*/ 4789714 h 4789714"/>
              <a:gd name="connsiteX3" fmla="*/ 3938664 w 3938664"/>
              <a:gd name="connsiteY3" fmla="*/ 162495 h 4789714"/>
              <a:gd name="connsiteX0" fmla="*/ 2481943 w 3390024"/>
              <a:gd name="connsiteY0" fmla="*/ 0 h 4789714"/>
              <a:gd name="connsiteX1" fmla="*/ 1001028 w 3390024"/>
              <a:gd name="connsiteY1" fmla="*/ 2604518 h 4789714"/>
              <a:gd name="connsiteX2" fmla="*/ 0 w 3390024"/>
              <a:gd name="connsiteY2" fmla="*/ 4789714 h 4789714"/>
              <a:gd name="connsiteX3" fmla="*/ 3390024 w 3390024"/>
              <a:gd name="connsiteY3" fmla="*/ 162495 h 4789714"/>
              <a:gd name="connsiteX0" fmla="*/ 1480915 w 2388996"/>
              <a:gd name="connsiteY0" fmla="*/ 0 h 3694903"/>
              <a:gd name="connsiteX1" fmla="*/ 0 w 2388996"/>
              <a:gd name="connsiteY1" fmla="*/ 2604518 h 3694903"/>
              <a:gd name="connsiteX2" fmla="*/ 1015223 w 2388996"/>
              <a:gd name="connsiteY2" fmla="*/ 3694903 h 3694903"/>
              <a:gd name="connsiteX3" fmla="*/ 2388996 w 2388996"/>
              <a:gd name="connsiteY3" fmla="*/ 162495 h 3694903"/>
              <a:gd name="connsiteX0" fmla="*/ 1517727 w 2388996"/>
              <a:gd name="connsiteY0" fmla="*/ 0 h 3766618"/>
              <a:gd name="connsiteX1" fmla="*/ 0 w 2388996"/>
              <a:gd name="connsiteY1" fmla="*/ 2676233 h 3766618"/>
              <a:gd name="connsiteX2" fmla="*/ 1015223 w 2388996"/>
              <a:gd name="connsiteY2" fmla="*/ 3766618 h 3766618"/>
              <a:gd name="connsiteX3" fmla="*/ 2388996 w 2388996"/>
              <a:gd name="connsiteY3" fmla="*/ 234210 h 3766618"/>
              <a:gd name="connsiteX0" fmla="*/ 1513197 w 2388996"/>
              <a:gd name="connsiteY0" fmla="*/ 0 h 3777017"/>
              <a:gd name="connsiteX1" fmla="*/ 0 w 2388996"/>
              <a:gd name="connsiteY1" fmla="*/ 2686632 h 3777017"/>
              <a:gd name="connsiteX2" fmla="*/ 1015223 w 2388996"/>
              <a:gd name="connsiteY2" fmla="*/ 3777017 h 3777017"/>
              <a:gd name="connsiteX3" fmla="*/ 2388996 w 2388996"/>
              <a:gd name="connsiteY3" fmla="*/ 244609 h 3777017"/>
              <a:gd name="connsiteX0" fmla="*/ 1513197 w 2551022"/>
              <a:gd name="connsiteY0" fmla="*/ 0 h 3598113"/>
              <a:gd name="connsiteX1" fmla="*/ 0 w 2551022"/>
              <a:gd name="connsiteY1" fmla="*/ 2686632 h 3598113"/>
              <a:gd name="connsiteX2" fmla="*/ 2551022 w 2551022"/>
              <a:gd name="connsiteY2" fmla="*/ 3598113 h 3598113"/>
              <a:gd name="connsiteX3" fmla="*/ 2388996 w 2551022"/>
              <a:gd name="connsiteY3" fmla="*/ 244609 h 3598113"/>
              <a:gd name="connsiteX0" fmla="*/ 157108 w 1194933"/>
              <a:gd name="connsiteY0" fmla="*/ 0 h 4235603"/>
              <a:gd name="connsiteX1" fmla="*/ 0 w 1194933"/>
              <a:gd name="connsiteY1" fmla="*/ 4235603 h 4235603"/>
              <a:gd name="connsiteX2" fmla="*/ 1194933 w 1194933"/>
              <a:gd name="connsiteY2" fmla="*/ 3598113 h 4235603"/>
              <a:gd name="connsiteX3" fmla="*/ 1032907 w 1194933"/>
              <a:gd name="connsiteY3" fmla="*/ 244609 h 4235603"/>
              <a:gd name="connsiteX0" fmla="*/ 48814 w 1086639"/>
              <a:gd name="connsiteY0" fmla="*/ 0 h 3811893"/>
              <a:gd name="connsiteX1" fmla="*/ 0 w 1086639"/>
              <a:gd name="connsiteY1" fmla="*/ 3811893 h 3811893"/>
              <a:gd name="connsiteX2" fmla="*/ 1086639 w 1086639"/>
              <a:gd name="connsiteY2" fmla="*/ 3598113 h 3811893"/>
              <a:gd name="connsiteX3" fmla="*/ 924613 w 1086639"/>
              <a:gd name="connsiteY3" fmla="*/ 244609 h 3811893"/>
              <a:gd name="connsiteX0" fmla="*/ 138496 w 1176321"/>
              <a:gd name="connsiteY0" fmla="*/ 0 h 3976471"/>
              <a:gd name="connsiteX1" fmla="*/ 0 w 1176321"/>
              <a:gd name="connsiteY1" fmla="*/ 3976471 h 3976471"/>
              <a:gd name="connsiteX2" fmla="*/ 1176321 w 1176321"/>
              <a:gd name="connsiteY2" fmla="*/ 3598113 h 3976471"/>
              <a:gd name="connsiteX3" fmla="*/ 1014295 w 1176321"/>
              <a:gd name="connsiteY3" fmla="*/ 244609 h 3976471"/>
              <a:gd name="connsiteX0" fmla="*/ 477585 w 1176321"/>
              <a:gd name="connsiteY0" fmla="*/ 396618 h 3731862"/>
              <a:gd name="connsiteX1" fmla="*/ 0 w 1176321"/>
              <a:gd name="connsiteY1" fmla="*/ 3731862 h 3731862"/>
              <a:gd name="connsiteX2" fmla="*/ 1176321 w 1176321"/>
              <a:gd name="connsiteY2" fmla="*/ 3353504 h 3731862"/>
              <a:gd name="connsiteX3" fmla="*/ 1014295 w 1176321"/>
              <a:gd name="connsiteY3" fmla="*/ 0 h 3731862"/>
              <a:gd name="connsiteX0" fmla="*/ 477585 w 1403735"/>
              <a:gd name="connsiteY0" fmla="*/ 243513 h 3578757"/>
              <a:gd name="connsiteX1" fmla="*/ 0 w 1403735"/>
              <a:gd name="connsiteY1" fmla="*/ 3578757 h 3578757"/>
              <a:gd name="connsiteX2" fmla="*/ 1176321 w 1403735"/>
              <a:gd name="connsiteY2" fmla="*/ 3200399 h 3578757"/>
              <a:gd name="connsiteX3" fmla="*/ 1403735 w 1403735"/>
              <a:gd name="connsiteY3" fmla="*/ 0 h 3578757"/>
              <a:gd name="connsiteX0" fmla="*/ 477585 w 1403735"/>
              <a:gd name="connsiteY0" fmla="*/ 243513 h 3578757"/>
              <a:gd name="connsiteX1" fmla="*/ 0 w 1403735"/>
              <a:gd name="connsiteY1" fmla="*/ 3578757 h 3578757"/>
              <a:gd name="connsiteX2" fmla="*/ 1142051 w 1403735"/>
              <a:gd name="connsiteY2" fmla="*/ 3245211 h 3578757"/>
              <a:gd name="connsiteX3" fmla="*/ 1403735 w 1403735"/>
              <a:gd name="connsiteY3" fmla="*/ 0 h 3578757"/>
              <a:gd name="connsiteX0" fmla="*/ 477585 w 1403735"/>
              <a:gd name="connsiteY0" fmla="*/ 243513 h 3578757"/>
              <a:gd name="connsiteX1" fmla="*/ 0 w 1403735"/>
              <a:gd name="connsiteY1" fmla="*/ 3578757 h 3578757"/>
              <a:gd name="connsiteX2" fmla="*/ 1151052 w 1403735"/>
              <a:gd name="connsiteY2" fmla="*/ 3307035 h 3578757"/>
              <a:gd name="connsiteX3" fmla="*/ 1403735 w 1403735"/>
              <a:gd name="connsiteY3" fmla="*/ 0 h 3578757"/>
              <a:gd name="connsiteX0" fmla="*/ 0 w 5299938"/>
              <a:gd name="connsiteY0" fmla="*/ 0 h 3807290"/>
              <a:gd name="connsiteX1" fmla="*/ 3896203 w 5299938"/>
              <a:gd name="connsiteY1" fmla="*/ 3807290 h 3807290"/>
              <a:gd name="connsiteX2" fmla="*/ 5047255 w 5299938"/>
              <a:gd name="connsiteY2" fmla="*/ 3535568 h 3807290"/>
              <a:gd name="connsiteX3" fmla="*/ 5299938 w 5299938"/>
              <a:gd name="connsiteY3" fmla="*/ 228533 h 3807290"/>
              <a:gd name="connsiteX0" fmla="*/ 0 w 5047255"/>
              <a:gd name="connsiteY0" fmla="*/ 0 h 3807290"/>
              <a:gd name="connsiteX1" fmla="*/ 3896203 w 5047255"/>
              <a:gd name="connsiteY1" fmla="*/ 3807290 h 3807290"/>
              <a:gd name="connsiteX2" fmla="*/ 5047255 w 5047255"/>
              <a:gd name="connsiteY2" fmla="*/ 3535568 h 3807290"/>
              <a:gd name="connsiteX3" fmla="*/ 427071 w 5047255"/>
              <a:gd name="connsiteY3" fmla="*/ 211618 h 3807290"/>
              <a:gd name="connsiteX0" fmla="*/ 0 w 5229333"/>
              <a:gd name="connsiteY0" fmla="*/ 0 h 3807290"/>
              <a:gd name="connsiteX1" fmla="*/ 3896203 w 5229333"/>
              <a:gd name="connsiteY1" fmla="*/ 3807290 h 3807290"/>
              <a:gd name="connsiteX2" fmla="*/ 5229333 w 5229333"/>
              <a:gd name="connsiteY2" fmla="*/ 3353238 h 3807290"/>
              <a:gd name="connsiteX3" fmla="*/ 427071 w 5229333"/>
              <a:gd name="connsiteY3" fmla="*/ 211618 h 3807290"/>
              <a:gd name="connsiteX0" fmla="*/ 0 w 6128726"/>
              <a:gd name="connsiteY0" fmla="*/ 0 h 4379645"/>
              <a:gd name="connsiteX1" fmla="*/ 3896203 w 6128726"/>
              <a:gd name="connsiteY1" fmla="*/ 3807290 h 4379645"/>
              <a:gd name="connsiteX2" fmla="*/ 6128726 w 6128726"/>
              <a:gd name="connsiteY2" fmla="*/ 4379645 h 4379645"/>
              <a:gd name="connsiteX3" fmla="*/ 427071 w 6128726"/>
              <a:gd name="connsiteY3" fmla="*/ 211618 h 4379645"/>
              <a:gd name="connsiteX0" fmla="*/ 0 w 6128726"/>
              <a:gd name="connsiteY0" fmla="*/ 0 h 4379645"/>
              <a:gd name="connsiteX1" fmla="*/ 3896203 w 6128726"/>
              <a:gd name="connsiteY1" fmla="*/ 3807290 h 4379645"/>
              <a:gd name="connsiteX2" fmla="*/ 6128726 w 6128726"/>
              <a:gd name="connsiteY2" fmla="*/ 4379645 h 4379645"/>
              <a:gd name="connsiteX3" fmla="*/ 2540797 w 6128726"/>
              <a:gd name="connsiteY3" fmla="*/ 594070 h 4379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28726" h="4379645">
                <a:moveTo>
                  <a:pt x="0" y="0"/>
                </a:moveTo>
                <a:lnTo>
                  <a:pt x="3896203" y="3807290"/>
                </a:lnTo>
                <a:lnTo>
                  <a:pt x="6128726" y="4379645"/>
                </a:lnTo>
                <a:lnTo>
                  <a:pt x="2540797" y="594070"/>
                </a:lnTo>
              </a:path>
            </a:pathLst>
          </a:custGeom>
          <a:solidFill>
            <a:srgbClr val="3E6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олилиния 11">
            <a:extLst>
              <a:ext uri="{FF2B5EF4-FFF2-40B4-BE49-F238E27FC236}">
                <a16:creationId xmlns="" xmlns:a16="http://schemas.microsoft.com/office/drawing/2014/main" id="{C8F5A9A2-3371-454A-B143-90508FE9275F}"/>
              </a:ext>
            </a:extLst>
          </p:cNvPr>
          <p:cNvSpPr/>
          <p:nvPr userDrawn="1"/>
        </p:nvSpPr>
        <p:spPr>
          <a:xfrm rot="20312285">
            <a:off x="9616068" y="-2664051"/>
            <a:ext cx="2803807" cy="3777017"/>
          </a:xfrm>
          <a:custGeom>
            <a:avLst/>
            <a:gdLst>
              <a:gd name="connsiteX0" fmla="*/ 3030583 w 3030583"/>
              <a:gd name="connsiteY0" fmla="*/ 0 h 4789714"/>
              <a:gd name="connsiteX1" fmla="*/ 0 w 3030583"/>
              <a:gd name="connsiteY1" fmla="*/ 3762103 h 4789714"/>
              <a:gd name="connsiteX2" fmla="*/ 548640 w 3030583"/>
              <a:gd name="connsiteY2" fmla="*/ 4789714 h 4789714"/>
              <a:gd name="connsiteX3" fmla="*/ 2429692 w 3030583"/>
              <a:gd name="connsiteY3" fmla="*/ 1332411 h 4789714"/>
              <a:gd name="connsiteX0" fmla="*/ 3030583 w 3885176"/>
              <a:gd name="connsiteY0" fmla="*/ 0 h 4789714"/>
              <a:gd name="connsiteX1" fmla="*/ 0 w 3885176"/>
              <a:gd name="connsiteY1" fmla="*/ 3762103 h 4789714"/>
              <a:gd name="connsiteX2" fmla="*/ 548640 w 3885176"/>
              <a:gd name="connsiteY2" fmla="*/ 4789714 h 4789714"/>
              <a:gd name="connsiteX3" fmla="*/ 3885176 w 3885176"/>
              <a:gd name="connsiteY3" fmla="*/ 160637 h 4789714"/>
              <a:gd name="connsiteX0" fmla="*/ 3030583 w 3923544"/>
              <a:gd name="connsiteY0" fmla="*/ 0 h 4789714"/>
              <a:gd name="connsiteX1" fmla="*/ 0 w 3923544"/>
              <a:gd name="connsiteY1" fmla="*/ 3762103 h 4789714"/>
              <a:gd name="connsiteX2" fmla="*/ 548640 w 3923544"/>
              <a:gd name="connsiteY2" fmla="*/ 4789714 h 4789714"/>
              <a:gd name="connsiteX3" fmla="*/ 3923544 w 3923544"/>
              <a:gd name="connsiteY3" fmla="*/ 188004 h 4789714"/>
              <a:gd name="connsiteX0" fmla="*/ 3030583 w 3912542"/>
              <a:gd name="connsiteY0" fmla="*/ 0 h 4789714"/>
              <a:gd name="connsiteX1" fmla="*/ 0 w 3912542"/>
              <a:gd name="connsiteY1" fmla="*/ 3762103 h 4789714"/>
              <a:gd name="connsiteX2" fmla="*/ 548640 w 3912542"/>
              <a:gd name="connsiteY2" fmla="*/ 4789714 h 4789714"/>
              <a:gd name="connsiteX3" fmla="*/ 3912542 w 3912542"/>
              <a:gd name="connsiteY3" fmla="*/ 122270 h 4789714"/>
              <a:gd name="connsiteX0" fmla="*/ 3030583 w 3938664"/>
              <a:gd name="connsiteY0" fmla="*/ 0 h 4789714"/>
              <a:gd name="connsiteX1" fmla="*/ 0 w 3938664"/>
              <a:gd name="connsiteY1" fmla="*/ 3762103 h 4789714"/>
              <a:gd name="connsiteX2" fmla="*/ 548640 w 3938664"/>
              <a:gd name="connsiteY2" fmla="*/ 4789714 h 4789714"/>
              <a:gd name="connsiteX3" fmla="*/ 3938664 w 3938664"/>
              <a:gd name="connsiteY3" fmla="*/ 162495 h 4789714"/>
              <a:gd name="connsiteX0" fmla="*/ 2481943 w 3390024"/>
              <a:gd name="connsiteY0" fmla="*/ 0 h 4789714"/>
              <a:gd name="connsiteX1" fmla="*/ 1001028 w 3390024"/>
              <a:gd name="connsiteY1" fmla="*/ 2604518 h 4789714"/>
              <a:gd name="connsiteX2" fmla="*/ 0 w 3390024"/>
              <a:gd name="connsiteY2" fmla="*/ 4789714 h 4789714"/>
              <a:gd name="connsiteX3" fmla="*/ 3390024 w 3390024"/>
              <a:gd name="connsiteY3" fmla="*/ 162495 h 4789714"/>
              <a:gd name="connsiteX0" fmla="*/ 1480915 w 2388996"/>
              <a:gd name="connsiteY0" fmla="*/ 0 h 3694903"/>
              <a:gd name="connsiteX1" fmla="*/ 0 w 2388996"/>
              <a:gd name="connsiteY1" fmla="*/ 2604518 h 3694903"/>
              <a:gd name="connsiteX2" fmla="*/ 1015223 w 2388996"/>
              <a:gd name="connsiteY2" fmla="*/ 3694903 h 3694903"/>
              <a:gd name="connsiteX3" fmla="*/ 2388996 w 2388996"/>
              <a:gd name="connsiteY3" fmla="*/ 162495 h 3694903"/>
              <a:gd name="connsiteX0" fmla="*/ 1517727 w 2388996"/>
              <a:gd name="connsiteY0" fmla="*/ 0 h 3766618"/>
              <a:gd name="connsiteX1" fmla="*/ 0 w 2388996"/>
              <a:gd name="connsiteY1" fmla="*/ 2676233 h 3766618"/>
              <a:gd name="connsiteX2" fmla="*/ 1015223 w 2388996"/>
              <a:gd name="connsiteY2" fmla="*/ 3766618 h 3766618"/>
              <a:gd name="connsiteX3" fmla="*/ 2388996 w 2388996"/>
              <a:gd name="connsiteY3" fmla="*/ 234210 h 3766618"/>
              <a:gd name="connsiteX0" fmla="*/ 1513197 w 2388996"/>
              <a:gd name="connsiteY0" fmla="*/ 0 h 3777017"/>
              <a:gd name="connsiteX1" fmla="*/ 0 w 2388996"/>
              <a:gd name="connsiteY1" fmla="*/ 2686632 h 3777017"/>
              <a:gd name="connsiteX2" fmla="*/ 1015223 w 2388996"/>
              <a:gd name="connsiteY2" fmla="*/ 3777017 h 3777017"/>
              <a:gd name="connsiteX3" fmla="*/ 2388996 w 2388996"/>
              <a:gd name="connsiteY3" fmla="*/ 244609 h 3777017"/>
              <a:gd name="connsiteX0" fmla="*/ 1928008 w 2803807"/>
              <a:gd name="connsiteY0" fmla="*/ 0 h 3777017"/>
              <a:gd name="connsiteX1" fmla="*/ 0 w 2803807"/>
              <a:gd name="connsiteY1" fmla="*/ 3388604 h 3777017"/>
              <a:gd name="connsiteX2" fmla="*/ 1430034 w 2803807"/>
              <a:gd name="connsiteY2" fmla="*/ 3777017 h 3777017"/>
              <a:gd name="connsiteX3" fmla="*/ 2803807 w 2803807"/>
              <a:gd name="connsiteY3" fmla="*/ 244609 h 3777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03807" h="3777017">
                <a:moveTo>
                  <a:pt x="1928008" y="0"/>
                </a:moveTo>
                <a:lnTo>
                  <a:pt x="0" y="3388604"/>
                </a:lnTo>
                <a:lnTo>
                  <a:pt x="1430034" y="3777017"/>
                </a:lnTo>
                <a:lnTo>
                  <a:pt x="2803807" y="244609"/>
                </a:lnTo>
              </a:path>
            </a:pathLst>
          </a:custGeom>
          <a:solidFill>
            <a:srgbClr val="3E6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олилиния 12">
            <a:extLst>
              <a:ext uri="{FF2B5EF4-FFF2-40B4-BE49-F238E27FC236}">
                <a16:creationId xmlns="" xmlns:a16="http://schemas.microsoft.com/office/drawing/2014/main" id="{96FBD56E-2731-7048-8232-B7F9DA580BA1}"/>
              </a:ext>
            </a:extLst>
          </p:cNvPr>
          <p:cNvSpPr/>
          <p:nvPr userDrawn="1"/>
        </p:nvSpPr>
        <p:spPr>
          <a:xfrm rot="20700000">
            <a:off x="9840479" y="-2980628"/>
            <a:ext cx="2385451" cy="3937730"/>
          </a:xfrm>
          <a:custGeom>
            <a:avLst/>
            <a:gdLst>
              <a:gd name="connsiteX0" fmla="*/ 3030583 w 3030583"/>
              <a:gd name="connsiteY0" fmla="*/ 0 h 4789714"/>
              <a:gd name="connsiteX1" fmla="*/ 0 w 3030583"/>
              <a:gd name="connsiteY1" fmla="*/ 3762103 h 4789714"/>
              <a:gd name="connsiteX2" fmla="*/ 548640 w 3030583"/>
              <a:gd name="connsiteY2" fmla="*/ 4789714 h 4789714"/>
              <a:gd name="connsiteX3" fmla="*/ 2429692 w 3030583"/>
              <a:gd name="connsiteY3" fmla="*/ 1332411 h 4789714"/>
              <a:gd name="connsiteX0" fmla="*/ 3030583 w 3885176"/>
              <a:gd name="connsiteY0" fmla="*/ 0 h 4789714"/>
              <a:gd name="connsiteX1" fmla="*/ 0 w 3885176"/>
              <a:gd name="connsiteY1" fmla="*/ 3762103 h 4789714"/>
              <a:gd name="connsiteX2" fmla="*/ 548640 w 3885176"/>
              <a:gd name="connsiteY2" fmla="*/ 4789714 h 4789714"/>
              <a:gd name="connsiteX3" fmla="*/ 3885176 w 3885176"/>
              <a:gd name="connsiteY3" fmla="*/ 160637 h 4789714"/>
              <a:gd name="connsiteX0" fmla="*/ 3030583 w 3923544"/>
              <a:gd name="connsiteY0" fmla="*/ 0 h 4789714"/>
              <a:gd name="connsiteX1" fmla="*/ 0 w 3923544"/>
              <a:gd name="connsiteY1" fmla="*/ 3762103 h 4789714"/>
              <a:gd name="connsiteX2" fmla="*/ 548640 w 3923544"/>
              <a:gd name="connsiteY2" fmla="*/ 4789714 h 4789714"/>
              <a:gd name="connsiteX3" fmla="*/ 3923544 w 3923544"/>
              <a:gd name="connsiteY3" fmla="*/ 188004 h 4789714"/>
              <a:gd name="connsiteX0" fmla="*/ 3030583 w 3912542"/>
              <a:gd name="connsiteY0" fmla="*/ 0 h 4789714"/>
              <a:gd name="connsiteX1" fmla="*/ 0 w 3912542"/>
              <a:gd name="connsiteY1" fmla="*/ 3762103 h 4789714"/>
              <a:gd name="connsiteX2" fmla="*/ 548640 w 3912542"/>
              <a:gd name="connsiteY2" fmla="*/ 4789714 h 4789714"/>
              <a:gd name="connsiteX3" fmla="*/ 3912542 w 3912542"/>
              <a:gd name="connsiteY3" fmla="*/ 122270 h 4789714"/>
              <a:gd name="connsiteX0" fmla="*/ 3030583 w 3938664"/>
              <a:gd name="connsiteY0" fmla="*/ 0 h 4789714"/>
              <a:gd name="connsiteX1" fmla="*/ 0 w 3938664"/>
              <a:gd name="connsiteY1" fmla="*/ 3762103 h 4789714"/>
              <a:gd name="connsiteX2" fmla="*/ 548640 w 3938664"/>
              <a:gd name="connsiteY2" fmla="*/ 4789714 h 4789714"/>
              <a:gd name="connsiteX3" fmla="*/ 3938664 w 3938664"/>
              <a:gd name="connsiteY3" fmla="*/ 162495 h 4789714"/>
              <a:gd name="connsiteX0" fmla="*/ 2481943 w 3390024"/>
              <a:gd name="connsiteY0" fmla="*/ 0 h 4789714"/>
              <a:gd name="connsiteX1" fmla="*/ 1001028 w 3390024"/>
              <a:gd name="connsiteY1" fmla="*/ 2604518 h 4789714"/>
              <a:gd name="connsiteX2" fmla="*/ 0 w 3390024"/>
              <a:gd name="connsiteY2" fmla="*/ 4789714 h 4789714"/>
              <a:gd name="connsiteX3" fmla="*/ 3390024 w 3390024"/>
              <a:gd name="connsiteY3" fmla="*/ 162495 h 4789714"/>
              <a:gd name="connsiteX0" fmla="*/ 1480915 w 2388996"/>
              <a:gd name="connsiteY0" fmla="*/ 0 h 3694903"/>
              <a:gd name="connsiteX1" fmla="*/ 0 w 2388996"/>
              <a:gd name="connsiteY1" fmla="*/ 2604518 h 3694903"/>
              <a:gd name="connsiteX2" fmla="*/ 1015223 w 2388996"/>
              <a:gd name="connsiteY2" fmla="*/ 3694903 h 3694903"/>
              <a:gd name="connsiteX3" fmla="*/ 2388996 w 2388996"/>
              <a:gd name="connsiteY3" fmla="*/ 162495 h 3694903"/>
              <a:gd name="connsiteX0" fmla="*/ 1517727 w 2388996"/>
              <a:gd name="connsiteY0" fmla="*/ 0 h 3766618"/>
              <a:gd name="connsiteX1" fmla="*/ 0 w 2388996"/>
              <a:gd name="connsiteY1" fmla="*/ 2676233 h 3766618"/>
              <a:gd name="connsiteX2" fmla="*/ 1015223 w 2388996"/>
              <a:gd name="connsiteY2" fmla="*/ 3766618 h 3766618"/>
              <a:gd name="connsiteX3" fmla="*/ 2388996 w 2388996"/>
              <a:gd name="connsiteY3" fmla="*/ 234210 h 3766618"/>
              <a:gd name="connsiteX0" fmla="*/ 1513197 w 2388996"/>
              <a:gd name="connsiteY0" fmla="*/ 0 h 3777017"/>
              <a:gd name="connsiteX1" fmla="*/ 0 w 2388996"/>
              <a:gd name="connsiteY1" fmla="*/ 2686632 h 3777017"/>
              <a:gd name="connsiteX2" fmla="*/ 1015223 w 2388996"/>
              <a:gd name="connsiteY2" fmla="*/ 3777017 h 3777017"/>
              <a:gd name="connsiteX3" fmla="*/ 2388996 w 2388996"/>
              <a:gd name="connsiteY3" fmla="*/ 244609 h 3777017"/>
              <a:gd name="connsiteX0" fmla="*/ 1513197 w 2388996"/>
              <a:gd name="connsiteY0" fmla="*/ 0 h 3495691"/>
              <a:gd name="connsiteX1" fmla="*/ 0 w 2388996"/>
              <a:gd name="connsiteY1" fmla="*/ 2686632 h 3495691"/>
              <a:gd name="connsiteX2" fmla="*/ 1095519 w 2388996"/>
              <a:gd name="connsiteY2" fmla="*/ 3495691 h 3495691"/>
              <a:gd name="connsiteX3" fmla="*/ 2388996 w 2388996"/>
              <a:gd name="connsiteY3" fmla="*/ 244609 h 3495691"/>
              <a:gd name="connsiteX0" fmla="*/ 1516044 w 2391843"/>
              <a:gd name="connsiteY0" fmla="*/ 0 h 3495691"/>
              <a:gd name="connsiteX1" fmla="*/ 0 w 2391843"/>
              <a:gd name="connsiteY1" fmla="*/ 3315076 h 3495691"/>
              <a:gd name="connsiteX2" fmla="*/ 1098366 w 2391843"/>
              <a:gd name="connsiteY2" fmla="*/ 3495691 h 3495691"/>
              <a:gd name="connsiteX3" fmla="*/ 2391843 w 2391843"/>
              <a:gd name="connsiteY3" fmla="*/ 244609 h 3495691"/>
              <a:gd name="connsiteX0" fmla="*/ 1516044 w 2619152"/>
              <a:gd name="connsiteY0" fmla="*/ 0 h 3495691"/>
              <a:gd name="connsiteX1" fmla="*/ 0 w 2619152"/>
              <a:gd name="connsiteY1" fmla="*/ 3315076 h 3495691"/>
              <a:gd name="connsiteX2" fmla="*/ 1098366 w 2619152"/>
              <a:gd name="connsiteY2" fmla="*/ 3495691 h 3495691"/>
              <a:gd name="connsiteX3" fmla="*/ 2619152 w 2619152"/>
              <a:gd name="connsiteY3" fmla="*/ 654229 h 3495691"/>
              <a:gd name="connsiteX0" fmla="*/ 1516044 w 2619152"/>
              <a:gd name="connsiteY0" fmla="*/ 0 h 3478570"/>
              <a:gd name="connsiteX1" fmla="*/ 0 w 2619152"/>
              <a:gd name="connsiteY1" fmla="*/ 3315076 h 3478570"/>
              <a:gd name="connsiteX2" fmla="*/ 1012913 w 2619152"/>
              <a:gd name="connsiteY2" fmla="*/ 3478570 h 3478570"/>
              <a:gd name="connsiteX3" fmla="*/ 2619152 w 2619152"/>
              <a:gd name="connsiteY3" fmla="*/ 654229 h 3478570"/>
              <a:gd name="connsiteX0" fmla="*/ 1740852 w 2619152"/>
              <a:gd name="connsiteY0" fmla="*/ 0 h 3440366"/>
              <a:gd name="connsiteX1" fmla="*/ 0 w 2619152"/>
              <a:gd name="connsiteY1" fmla="*/ 3276872 h 3440366"/>
              <a:gd name="connsiteX2" fmla="*/ 1012913 w 2619152"/>
              <a:gd name="connsiteY2" fmla="*/ 3440366 h 3440366"/>
              <a:gd name="connsiteX3" fmla="*/ 2619152 w 2619152"/>
              <a:gd name="connsiteY3" fmla="*/ 616025 h 3440366"/>
              <a:gd name="connsiteX0" fmla="*/ 1375528 w 2619152"/>
              <a:gd name="connsiteY0" fmla="*/ 0 h 3461499"/>
              <a:gd name="connsiteX1" fmla="*/ 0 w 2619152"/>
              <a:gd name="connsiteY1" fmla="*/ 3298005 h 3461499"/>
              <a:gd name="connsiteX2" fmla="*/ 1012913 w 2619152"/>
              <a:gd name="connsiteY2" fmla="*/ 3461499 h 3461499"/>
              <a:gd name="connsiteX3" fmla="*/ 2619152 w 2619152"/>
              <a:gd name="connsiteY3" fmla="*/ 637158 h 3461499"/>
              <a:gd name="connsiteX0" fmla="*/ 1375528 w 2619152"/>
              <a:gd name="connsiteY0" fmla="*/ 0 h 3680857"/>
              <a:gd name="connsiteX1" fmla="*/ 0 w 2619152"/>
              <a:gd name="connsiteY1" fmla="*/ 3298005 h 3680857"/>
              <a:gd name="connsiteX2" fmla="*/ 1401880 w 2619152"/>
              <a:gd name="connsiteY2" fmla="*/ 3680857 h 3680857"/>
              <a:gd name="connsiteX3" fmla="*/ 2619152 w 2619152"/>
              <a:gd name="connsiteY3" fmla="*/ 637158 h 3680857"/>
              <a:gd name="connsiteX0" fmla="*/ 1375528 w 2199918"/>
              <a:gd name="connsiteY0" fmla="*/ 0 h 3680857"/>
              <a:gd name="connsiteX1" fmla="*/ 0 w 2199918"/>
              <a:gd name="connsiteY1" fmla="*/ 3298005 h 3680857"/>
              <a:gd name="connsiteX2" fmla="*/ 1401880 w 2199918"/>
              <a:gd name="connsiteY2" fmla="*/ 3680857 h 3680857"/>
              <a:gd name="connsiteX3" fmla="*/ 2199918 w 2199918"/>
              <a:gd name="connsiteY3" fmla="*/ 435277 h 3680857"/>
              <a:gd name="connsiteX0" fmla="*/ 1375528 w 2199918"/>
              <a:gd name="connsiteY0" fmla="*/ 0 h 3846870"/>
              <a:gd name="connsiteX1" fmla="*/ 0 w 2199918"/>
              <a:gd name="connsiteY1" fmla="*/ 3298005 h 3846870"/>
              <a:gd name="connsiteX2" fmla="*/ 1114337 w 2199918"/>
              <a:gd name="connsiteY2" fmla="*/ 3846870 h 3846870"/>
              <a:gd name="connsiteX3" fmla="*/ 2199918 w 2199918"/>
              <a:gd name="connsiteY3" fmla="*/ 435277 h 3846870"/>
              <a:gd name="connsiteX0" fmla="*/ 1234411 w 2058801"/>
              <a:gd name="connsiteY0" fmla="*/ 0 h 3846870"/>
              <a:gd name="connsiteX1" fmla="*/ 0 w 2058801"/>
              <a:gd name="connsiteY1" fmla="*/ 3105549 h 3846870"/>
              <a:gd name="connsiteX2" fmla="*/ 973220 w 2058801"/>
              <a:gd name="connsiteY2" fmla="*/ 3846870 h 3846870"/>
              <a:gd name="connsiteX3" fmla="*/ 2058801 w 2058801"/>
              <a:gd name="connsiteY3" fmla="*/ 435277 h 3846870"/>
              <a:gd name="connsiteX0" fmla="*/ 1561061 w 2385451"/>
              <a:gd name="connsiteY0" fmla="*/ 0 h 3846870"/>
              <a:gd name="connsiteX1" fmla="*/ 0 w 2385451"/>
              <a:gd name="connsiteY1" fmla="*/ 3748595 h 3846870"/>
              <a:gd name="connsiteX2" fmla="*/ 1299870 w 2385451"/>
              <a:gd name="connsiteY2" fmla="*/ 3846870 h 3846870"/>
              <a:gd name="connsiteX3" fmla="*/ 2385451 w 2385451"/>
              <a:gd name="connsiteY3" fmla="*/ 435277 h 3846870"/>
              <a:gd name="connsiteX0" fmla="*/ 1561061 w 2385451"/>
              <a:gd name="connsiteY0" fmla="*/ 0 h 3937730"/>
              <a:gd name="connsiteX1" fmla="*/ 0 w 2385451"/>
              <a:gd name="connsiteY1" fmla="*/ 3748595 h 3937730"/>
              <a:gd name="connsiteX2" fmla="*/ 1254945 w 2385451"/>
              <a:gd name="connsiteY2" fmla="*/ 3937730 h 3937730"/>
              <a:gd name="connsiteX3" fmla="*/ 2385451 w 2385451"/>
              <a:gd name="connsiteY3" fmla="*/ 435277 h 3937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85451" h="3937730">
                <a:moveTo>
                  <a:pt x="1561061" y="0"/>
                </a:moveTo>
                <a:lnTo>
                  <a:pt x="0" y="3748595"/>
                </a:lnTo>
                <a:lnTo>
                  <a:pt x="1254945" y="3937730"/>
                </a:lnTo>
                <a:lnTo>
                  <a:pt x="2385451" y="435277"/>
                </a:lnTo>
              </a:path>
            </a:pathLst>
          </a:custGeom>
          <a:noFill/>
          <a:ln w="317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A1C57912-1DF3-9B45-8991-6EF8D3E26A5D}"/>
              </a:ext>
            </a:extLst>
          </p:cNvPr>
          <p:cNvSpPr/>
          <p:nvPr userDrawn="1"/>
        </p:nvSpPr>
        <p:spPr>
          <a:xfrm>
            <a:off x="-508894" y="0"/>
            <a:ext cx="329784" cy="1274164"/>
          </a:xfrm>
          <a:prstGeom prst="rect">
            <a:avLst/>
          </a:prstGeom>
          <a:solidFill>
            <a:srgbClr val="3E6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94E7EFF6-6416-FA4D-A532-56DDDC5E3733}"/>
              </a:ext>
            </a:extLst>
          </p:cNvPr>
          <p:cNvSpPr/>
          <p:nvPr userDrawn="1"/>
        </p:nvSpPr>
        <p:spPr>
          <a:xfrm>
            <a:off x="-508894" y="1294334"/>
            <a:ext cx="329784" cy="127416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42031975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5">
            <a:extLst>
              <a:ext uri="{FF2B5EF4-FFF2-40B4-BE49-F238E27FC236}">
                <a16:creationId xmlns="" xmlns:a16="http://schemas.microsoft.com/office/drawing/2014/main" id="{19AAD799-B08F-CE40-AA24-9A9E659803C2}"/>
              </a:ext>
            </a:extLst>
          </p:cNvPr>
          <p:cNvSpPr/>
          <p:nvPr userDrawn="1"/>
        </p:nvSpPr>
        <p:spPr>
          <a:xfrm rot="13274802">
            <a:off x="-504089" y="3413271"/>
            <a:ext cx="2448455" cy="1044334"/>
          </a:xfrm>
          <a:custGeom>
            <a:avLst/>
            <a:gdLst>
              <a:gd name="connsiteX0" fmla="*/ 5032637 w 6393924"/>
              <a:gd name="connsiteY0" fmla="*/ 0 h 962526"/>
              <a:gd name="connsiteX1" fmla="*/ 1161906 w 6393924"/>
              <a:gd name="connsiteY1" fmla="*/ 247507 h 962526"/>
              <a:gd name="connsiteX2" fmla="*/ 0 w 6393924"/>
              <a:gd name="connsiteY2" fmla="*/ 962526 h 962526"/>
              <a:gd name="connsiteX3" fmla="*/ 6393924 w 6393924"/>
              <a:gd name="connsiteY3" fmla="*/ 646268 h 962526"/>
              <a:gd name="connsiteX4" fmla="*/ 5032637 w 6393924"/>
              <a:gd name="connsiteY4" fmla="*/ 0 h 962526"/>
              <a:gd name="connsiteX0" fmla="*/ 4699639 w 6393924"/>
              <a:gd name="connsiteY0" fmla="*/ 0 h 952900"/>
              <a:gd name="connsiteX1" fmla="*/ 1161906 w 6393924"/>
              <a:gd name="connsiteY1" fmla="*/ 237881 h 952900"/>
              <a:gd name="connsiteX2" fmla="*/ 0 w 6393924"/>
              <a:gd name="connsiteY2" fmla="*/ 952900 h 952900"/>
              <a:gd name="connsiteX3" fmla="*/ 6393924 w 6393924"/>
              <a:gd name="connsiteY3" fmla="*/ 636642 h 952900"/>
              <a:gd name="connsiteX4" fmla="*/ 4699639 w 6393924"/>
              <a:gd name="connsiteY4" fmla="*/ 0 h 952900"/>
              <a:gd name="connsiteX0" fmla="*/ 4699639 w 6393924"/>
              <a:gd name="connsiteY0" fmla="*/ 2750 h 955650"/>
              <a:gd name="connsiteX1" fmla="*/ 1100238 w 6393924"/>
              <a:gd name="connsiteY1" fmla="*/ 0 h 955650"/>
              <a:gd name="connsiteX2" fmla="*/ 0 w 6393924"/>
              <a:gd name="connsiteY2" fmla="*/ 955650 h 955650"/>
              <a:gd name="connsiteX3" fmla="*/ 6393924 w 6393924"/>
              <a:gd name="connsiteY3" fmla="*/ 639392 h 955650"/>
              <a:gd name="connsiteX4" fmla="*/ 4699639 w 6393924"/>
              <a:gd name="connsiteY4" fmla="*/ 2750 h 955650"/>
              <a:gd name="connsiteX0" fmla="*/ 4243307 w 5937592"/>
              <a:gd name="connsiteY0" fmla="*/ 2750 h 647642"/>
              <a:gd name="connsiteX1" fmla="*/ 643906 w 5937592"/>
              <a:gd name="connsiteY1" fmla="*/ 0 h 647642"/>
              <a:gd name="connsiteX2" fmla="*/ 0 w 5937592"/>
              <a:gd name="connsiteY2" fmla="*/ 647642 h 647642"/>
              <a:gd name="connsiteX3" fmla="*/ 5937592 w 5937592"/>
              <a:gd name="connsiteY3" fmla="*/ 639392 h 647642"/>
              <a:gd name="connsiteX4" fmla="*/ 4243307 w 5937592"/>
              <a:gd name="connsiteY4" fmla="*/ 2750 h 647642"/>
              <a:gd name="connsiteX0" fmla="*/ 4243307 w 5937592"/>
              <a:gd name="connsiteY0" fmla="*/ 2750 h 1128905"/>
              <a:gd name="connsiteX1" fmla="*/ 643906 w 5937592"/>
              <a:gd name="connsiteY1" fmla="*/ 0 h 1128905"/>
              <a:gd name="connsiteX2" fmla="*/ 0 w 5937592"/>
              <a:gd name="connsiteY2" fmla="*/ 1128905 h 1128905"/>
              <a:gd name="connsiteX3" fmla="*/ 5937592 w 5937592"/>
              <a:gd name="connsiteY3" fmla="*/ 639392 h 1128905"/>
              <a:gd name="connsiteX4" fmla="*/ 4243307 w 5937592"/>
              <a:gd name="connsiteY4" fmla="*/ 2750 h 1128905"/>
              <a:gd name="connsiteX0" fmla="*/ 4243307 w 5937592"/>
              <a:gd name="connsiteY0" fmla="*/ 0 h 1126155"/>
              <a:gd name="connsiteX1" fmla="*/ 483574 w 5937592"/>
              <a:gd name="connsiteY1" fmla="*/ 305258 h 1126155"/>
              <a:gd name="connsiteX2" fmla="*/ 0 w 5937592"/>
              <a:gd name="connsiteY2" fmla="*/ 1126155 h 1126155"/>
              <a:gd name="connsiteX3" fmla="*/ 5937592 w 5937592"/>
              <a:gd name="connsiteY3" fmla="*/ 636642 h 1126155"/>
              <a:gd name="connsiteX4" fmla="*/ 4243307 w 5937592"/>
              <a:gd name="connsiteY4" fmla="*/ 0 h 1126155"/>
              <a:gd name="connsiteX0" fmla="*/ 4095308 w 5789593"/>
              <a:gd name="connsiteY0" fmla="*/ 0 h 1251284"/>
              <a:gd name="connsiteX1" fmla="*/ 335575 w 5789593"/>
              <a:gd name="connsiteY1" fmla="*/ 305258 h 1251284"/>
              <a:gd name="connsiteX2" fmla="*/ 0 w 5789593"/>
              <a:gd name="connsiteY2" fmla="*/ 1251284 h 1251284"/>
              <a:gd name="connsiteX3" fmla="*/ 5789593 w 5789593"/>
              <a:gd name="connsiteY3" fmla="*/ 636642 h 1251284"/>
              <a:gd name="connsiteX4" fmla="*/ 4095308 w 5789593"/>
              <a:gd name="connsiteY4" fmla="*/ 0 h 1251284"/>
              <a:gd name="connsiteX0" fmla="*/ 4909304 w 6603589"/>
              <a:gd name="connsiteY0" fmla="*/ 0 h 1251284"/>
              <a:gd name="connsiteX1" fmla="*/ 1149571 w 6603589"/>
              <a:gd name="connsiteY1" fmla="*/ 305258 h 1251284"/>
              <a:gd name="connsiteX2" fmla="*/ 0 w 6603589"/>
              <a:gd name="connsiteY2" fmla="*/ 1251284 h 1251284"/>
              <a:gd name="connsiteX3" fmla="*/ 6603589 w 6603589"/>
              <a:gd name="connsiteY3" fmla="*/ 636642 h 1251284"/>
              <a:gd name="connsiteX4" fmla="*/ 4909304 w 6603589"/>
              <a:gd name="connsiteY4" fmla="*/ 0 h 1251284"/>
              <a:gd name="connsiteX0" fmla="*/ 4909304 w 4909304"/>
              <a:gd name="connsiteY0" fmla="*/ 0 h 1251284"/>
              <a:gd name="connsiteX1" fmla="*/ 1149571 w 4909304"/>
              <a:gd name="connsiteY1" fmla="*/ 305258 h 1251284"/>
              <a:gd name="connsiteX2" fmla="*/ 0 w 4909304"/>
              <a:gd name="connsiteY2" fmla="*/ 1251284 h 1251284"/>
              <a:gd name="connsiteX3" fmla="*/ 3137315 w 4909304"/>
              <a:gd name="connsiteY3" fmla="*/ 952868 h 1251284"/>
              <a:gd name="connsiteX4" fmla="*/ 4909304 w 4909304"/>
              <a:gd name="connsiteY4" fmla="*/ 0 h 1251284"/>
              <a:gd name="connsiteX0" fmla="*/ 2322023 w 3137315"/>
              <a:gd name="connsiteY0" fmla="*/ 0 h 1044334"/>
              <a:gd name="connsiteX1" fmla="*/ 1149571 w 3137315"/>
              <a:gd name="connsiteY1" fmla="*/ 98308 h 1044334"/>
              <a:gd name="connsiteX2" fmla="*/ 0 w 3137315"/>
              <a:gd name="connsiteY2" fmla="*/ 1044334 h 1044334"/>
              <a:gd name="connsiteX3" fmla="*/ 3137315 w 3137315"/>
              <a:gd name="connsiteY3" fmla="*/ 745918 h 1044334"/>
              <a:gd name="connsiteX4" fmla="*/ 2322023 w 3137315"/>
              <a:gd name="connsiteY4" fmla="*/ 0 h 1044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37315" h="1044334">
                <a:moveTo>
                  <a:pt x="2322023" y="0"/>
                </a:moveTo>
                <a:lnTo>
                  <a:pt x="1149571" y="98308"/>
                </a:lnTo>
                <a:lnTo>
                  <a:pt x="0" y="1044334"/>
                </a:lnTo>
                <a:lnTo>
                  <a:pt x="3137315" y="745918"/>
                </a:lnTo>
                <a:lnTo>
                  <a:pt x="2322023" y="0"/>
                </a:lnTo>
                <a:close/>
              </a:path>
            </a:pathLst>
          </a:custGeom>
          <a:solidFill>
            <a:srgbClr val="2C4A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 6">
            <a:extLst>
              <a:ext uri="{FF2B5EF4-FFF2-40B4-BE49-F238E27FC236}">
                <a16:creationId xmlns="" xmlns:a16="http://schemas.microsoft.com/office/drawing/2014/main" id="{8BD1C141-1814-6B4D-BED0-5CF44F709A7D}"/>
              </a:ext>
            </a:extLst>
          </p:cNvPr>
          <p:cNvSpPr/>
          <p:nvPr userDrawn="1"/>
        </p:nvSpPr>
        <p:spPr>
          <a:xfrm rot="13829135">
            <a:off x="-1864139" y="4634737"/>
            <a:ext cx="6089357" cy="4416379"/>
          </a:xfrm>
          <a:custGeom>
            <a:avLst/>
            <a:gdLst>
              <a:gd name="connsiteX0" fmla="*/ 3030583 w 3030583"/>
              <a:gd name="connsiteY0" fmla="*/ 0 h 4789714"/>
              <a:gd name="connsiteX1" fmla="*/ 0 w 3030583"/>
              <a:gd name="connsiteY1" fmla="*/ 3762103 h 4789714"/>
              <a:gd name="connsiteX2" fmla="*/ 548640 w 3030583"/>
              <a:gd name="connsiteY2" fmla="*/ 4789714 h 4789714"/>
              <a:gd name="connsiteX3" fmla="*/ 2429692 w 3030583"/>
              <a:gd name="connsiteY3" fmla="*/ 1332411 h 4789714"/>
              <a:gd name="connsiteX0" fmla="*/ 3030583 w 3885176"/>
              <a:gd name="connsiteY0" fmla="*/ 0 h 4789714"/>
              <a:gd name="connsiteX1" fmla="*/ 0 w 3885176"/>
              <a:gd name="connsiteY1" fmla="*/ 3762103 h 4789714"/>
              <a:gd name="connsiteX2" fmla="*/ 548640 w 3885176"/>
              <a:gd name="connsiteY2" fmla="*/ 4789714 h 4789714"/>
              <a:gd name="connsiteX3" fmla="*/ 3885176 w 3885176"/>
              <a:gd name="connsiteY3" fmla="*/ 160637 h 4789714"/>
              <a:gd name="connsiteX0" fmla="*/ 3030583 w 3923544"/>
              <a:gd name="connsiteY0" fmla="*/ 0 h 4789714"/>
              <a:gd name="connsiteX1" fmla="*/ 0 w 3923544"/>
              <a:gd name="connsiteY1" fmla="*/ 3762103 h 4789714"/>
              <a:gd name="connsiteX2" fmla="*/ 548640 w 3923544"/>
              <a:gd name="connsiteY2" fmla="*/ 4789714 h 4789714"/>
              <a:gd name="connsiteX3" fmla="*/ 3923544 w 3923544"/>
              <a:gd name="connsiteY3" fmla="*/ 188004 h 4789714"/>
              <a:gd name="connsiteX0" fmla="*/ 3030583 w 3912542"/>
              <a:gd name="connsiteY0" fmla="*/ 0 h 4789714"/>
              <a:gd name="connsiteX1" fmla="*/ 0 w 3912542"/>
              <a:gd name="connsiteY1" fmla="*/ 3762103 h 4789714"/>
              <a:gd name="connsiteX2" fmla="*/ 548640 w 3912542"/>
              <a:gd name="connsiteY2" fmla="*/ 4789714 h 4789714"/>
              <a:gd name="connsiteX3" fmla="*/ 3912542 w 3912542"/>
              <a:gd name="connsiteY3" fmla="*/ 122270 h 4789714"/>
              <a:gd name="connsiteX0" fmla="*/ 3030583 w 3938664"/>
              <a:gd name="connsiteY0" fmla="*/ 0 h 4789714"/>
              <a:gd name="connsiteX1" fmla="*/ 0 w 3938664"/>
              <a:gd name="connsiteY1" fmla="*/ 3762103 h 4789714"/>
              <a:gd name="connsiteX2" fmla="*/ 548640 w 3938664"/>
              <a:gd name="connsiteY2" fmla="*/ 4789714 h 4789714"/>
              <a:gd name="connsiteX3" fmla="*/ 3938664 w 3938664"/>
              <a:gd name="connsiteY3" fmla="*/ 162495 h 4789714"/>
              <a:gd name="connsiteX0" fmla="*/ 2481943 w 3390024"/>
              <a:gd name="connsiteY0" fmla="*/ 0 h 4789714"/>
              <a:gd name="connsiteX1" fmla="*/ 1001028 w 3390024"/>
              <a:gd name="connsiteY1" fmla="*/ 2604518 h 4789714"/>
              <a:gd name="connsiteX2" fmla="*/ 0 w 3390024"/>
              <a:gd name="connsiteY2" fmla="*/ 4789714 h 4789714"/>
              <a:gd name="connsiteX3" fmla="*/ 3390024 w 3390024"/>
              <a:gd name="connsiteY3" fmla="*/ 162495 h 4789714"/>
              <a:gd name="connsiteX0" fmla="*/ 1480915 w 2388996"/>
              <a:gd name="connsiteY0" fmla="*/ 0 h 3694903"/>
              <a:gd name="connsiteX1" fmla="*/ 0 w 2388996"/>
              <a:gd name="connsiteY1" fmla="*/ 2604518 h 3694903"/>
              <a:gd name="connsiteX2" fmla="*/ 1015223 w 2388996"/>
              <a:gd name="connsiteY2" fmla="*/ 3694903 h 3694903"/>
              <a:gd name="connsiteX3" fmla="*/ 2388996 w 2388996"/>
              <a:gd name="connsiteY3" fmla="*/ 162495 h 3694903"/>
              <a:gd name="connsiteX0" fmla="*/ 1517727 w 2388996"/>
              <a:gd name="connsiteY0" fmla="*/ 0 h 3766618"/>
              <a:gd name="connsiteX1" fmla="*/ 0 w 2388996"/>
              <a:gd name="connsiteY1" fmla="*/ 2676233 h 3766618"/>
              <a:gd name="connsiteX2" fmla="*/ 1015223 w 2388996"/>
              <a:gd name="connsiteY2" fmla="*/ 3766618 h 3766618"/>
              <a:gd name="connsiteX3" fmla="*/ 2388996 w 2388996"/>
              <a:gd name="connsiteY3" fmla="*/ 234210 h 3766618"/>
              <a:gd name="connsiteX0" fmla="*/ 1513197 w 2388996"/>
              <a:gd name="connsiteY0" fmla="*/ 0 h 3777017"/>
              <a:gd name="connsiteX1" fmla="*/ 0 w 2388996"/>
              <a:gd name="connsiteY1" fmla="*/ 2686632 h 3777017"/>
              <a:gd name="connsiteX2" fmla="*/ 1015223 w 2388996"/>
              <a:gd name="connsiteY2" fmla="*/ 3777017 h 3777017"/>
              <a:gd name="connsiteX3" fmla="*/ 2388996 w 2388996"/>
              <a:gd name="connsiteY3" fmla="*/ 244609 h 3777017"/>
              <a:gd name="connsiteX0" fmla="*/ 1513197 w 2551022"/>
              <a:gd name="connsiteY0" fmla="*/ 0 h 3598113"/>
              <a:gd name="connsiteX1" fmla="*/ 0 w 2551022"/>
              <a:gd name="connsiteY1" fmla="*/ 2686632 h 3598113"/>
              <a:gd name="connsiteX2" fmla="*/ 2551022 w 2551022"/>
              <a:gd name="connsiteY2" fmla="*/ 3598113 h 3598113"/>
              <a:gd name="connsiteX3" fmla="*/ 2388996 w 2551022"/>
              <a:gd name="connsiteY3" fmla="*/ 244609 h 3598113"/>
              <a:gd name="connsiteX0" fmla="*/ 157108 w 1194933"/>
              <a:gd name="connsiteY0" fmla="*/ 0 h 4235603"/>
              <a:gd name="connsiteX1" fmla="*/ 0 w 1194933"/>
              <a:gd name="connsiteY1" fmla="*/ 4235603 h 4235603"/>
              <a:gd name="connsiteX2" fmla="*/ 1194933 w 1194933"/>
              <a:gd name="connsiteY2" fmla="*/ 3598113 h 4235603"/>
              <a:gd name="connsiteX3" fmla="*/ 1032907 w 1194933"/>
              <a:gd name="connsiteY3" fmla="*/ 244609 h 4235603"/>
              <a:gd name="connsiteX0" fmla="*/ 48814 w 1086639"/>
              <a:gd name="connsiteY0" fmla="*/ 0 h 3811893"/>
              <a:gd name="connsiteX1" fmla="*/ 0 w 1086639"/>
              <a:gd name="connsiteY1" fmla="*/ 3811893 h 3811893"/>
              <a:gd name="connsiteX2" fmla="*/ 1086639 w 1086639"/>
              <a:gd name="connsiteY2" fmla="*/ 3598113 h 3811893"/>
              <a:gd name="connsiteX3" fmla="*/ 924613 w 1086639"/>
              <a:gd name="connsiteY3" fmla="*/ 244609 h 3811893"/>
              <a:gd name="connsiteX0" fmla="*/ 138496 w 1176321"/>
              <a:gd name="connsiteY0" fmla="*/ 0 h 3976471"/>
              <a:gd name="connsiteX1" fmla="*/ 0 w 1176321"/>
              <a:gd name="connsiteY1" fmla="*/ 3976471 h 3976471"/>
              <a:gd name="connsiteX2" fmla="*/ 1176321 w 1176321"/>
              <a:gd name="connsiteY2" fmla="*/ 3598113 h 3976471"/>
              <a:gd name="connsiteX3" fmla="*/ 1014295 w 1176321"/>
              <a:gd name="connsiteY3" fmla="*/ 244609 h 3976471"/>
              <a:gd name="connsiteX0" fmla="*/ 477585 w 1176321"/>
              <a:gd name="connsiteY0" fmla="*/ 396618 h 3731862"/>
              <a:gd name="connsiteX1" fmla="*/ 0 w 1176321"/>
              <a:gd name="connsiteY1" fmla="*/ 3731862 h 3731862"/>
              <a:gd name="connsiteX2" fmla="*/ 1176321 w 1176321"/>
              <a:gd name="connsiteY2" fmla="*/ 3353504 h 3731862"/>
              <a:gd name="connsiteX3" fmla="*/ 1014295 w 1176321"/>
              <a:gd name="connsiteY3" fmla="*/ 0 h 3731862"/>
              <a:gd name="connsiteX0" fmla="*/ 477585 w 1403735"/>
              <a:gd name="connsiteY0" fmla="*/ 243513 h 3578757"/>
              <a:gd name="connsiteX1" fmla="*/ 0 w 1403735"/>
              <a:gd name="connsiteY1" fmla="*/ 3578757 h 3578757"/>
              <a:gd name="connsiteX2" fmla="*/ 1176321 w 1403735"/>
              <a:gd name="connsiteY2" fmla="*/ 3200399 h 3578757"/>
              <a:gd name="connsiteX3" fmla="*/ 1403735 w 1403735"/>
              <a:gd name="connsiteY3" fmla="*/ 0 h 3578757"/>
              <a:gd name="connsiteX0" fmla="*/ 477585 w 1403735"/>
              <a:gd name="connsiteY0" fmla="*/ 243513 h 3578757"/>
              <a:gd name="connsiteX1" fmla="*/ 0 w 1403735"/>
              <a:gd name="connsiteY1" fmla="*/ 3578757 h 3578757"/>
              <a:gd name="connsiteX2" fmla="*/ 1142051 w 1403735"/>
              <a:gd name="connsiteY2" fmla="*/ 3245211 h 3578757"/>
              <a:gd name="connsiteX3" fmla="*/ 1403735 w 1403735"/>
              <a:gd name="connsiteY3" fmla="*/ 0 h 3578757"/>
              <a:gd name="connsiteX0" fmla="*/ 477585 w 1403735"/>
              <a:gd name="connsiteY0" fmla="*/ 243513 h 3578757"/>
              <a:gd name="connsiteX1" fmla="*/ 0 w 1403735"/>
              <a:gd name="connsiteY1" fmla="*/ 3578757 h 3578757"/>
              <a:gd name="connsiteX2" fmla="*/ 1151052 w 1403735"/>
              <a:gd name="connsiteY2" fmla="*/ 3307035 h 3578757"/>
              <a:gd name="connsiteX3" fmla="*/ 1403735 w 1403735"/>
              <a:gd name="connsiteY3" fmla="*/ 0 h 3578757"/>
              <a:gd name="connsiteX0" fmla="*/ 0 w 5299938"/>
              <a:gd name="connsiteY0" fmla="*/ 0 h 3807290"/>
              <a:gd name="connsiteX1" fmla="*/ 3896203 w 5299938"/>
              <a:gd name="connsiteY1" fmla="*/ 3807290 h 3807290"/>
              <a:gd name="connsiteX2" fmla="*/ 5047255 w 5299938"/>
              <a:gd name="connsiteY2" fmla="*/ 3535568 h 3807290"/>
              <a:gd name="connsiteX3" fmla="*/ 5299938 w 5299938"/>
              <a:gd name="connsiteY3" fmla="*/ 228533 h 3807290"/>
              <a:gd name="connsiteX0" fmla="*/ 0 w 5047255"/>
              <a:gd name="connsiteY0" fmla="*/ 0 h 3807290"/>
              <a:gd name="connsiteX1" fmla="*/ 3896203 w 5047255"/>
              <a:gd name="connsiteY1" fmla="*/ 3807290 h 3807290"/>
              <a:gd name="connsiteX2" fmla="*/ 5047255 w 5047255"/>
              <a:gd name="connsiteY2" fmla="*/ 3535568 h 3807290"/>
              <a:gd name="connsiteX3" fmla="*/ 427071 w 5047255"/>
              <a:gd name="connsiteY3" fmla="*/ 211618 h 3807290"/>
              <a:gd name="connsiteX0" fmla="*/ 0 w 5229333"/>
              <a:gd name="connsiteY0" fmla="*/ 0 h 3807290"/>
              <a:gd name="connsiteX1" fmla="*/ 3896203 w 5229333"/>
              <a:gd name="connsiteY1" fmla="*/ 3807290 h 3807290"/>
              <a:gd name="connsiteX2" fmla="*/ 5229333 w 5229333"/>
              <a:gd name="connsiteY2" fmla="*/ 3353238 h 3807290"/>
              <a:gd name="connsiteX3" fmla="*/ 427071 w 5229333"/>
              <a:gd name="connsiteY3" fmla="*/ 211618 h 3807290"/>
              <a:gd name="connsiteX0" fmla="*/ 0 w 5229333"/>
              <a:gd name="connsiteY0" fmla="*/ 0 h 4402462"/>
              <a:gd name="connsiteX1" fmla="*/ 4462470 w 5229333"/>
              <a:gd name="connsiteY1" fmla="*/ 4402462 h 4402462"/>
              <a:gd name="connsiteX2" fmla="*/ 5229333 w 5229333"/>
              <a:gd name="connsiteY2" fmla="*/ 3353238 h 4402462"/>
              <a:gd name="connsiteX3" fmla="*/ 427071 w 5229333"/>
              <a:gd name="connsiteY3" fmla="*/ 211618 h 4402462"/>
              <a:gd name="connsiteX0" fmla="*/ 0 w 5261487"/>
              <a:gd name="connsiteY0" fmla="*/ 0 h 4402462"/>
              <a:gd name="connsiteX1" fmla="*/ 4462470 w 5261487"/>
              <a:gd name="connsiteY1" fmla="*/ 4402462 h 4402462"/>
              <a:gd name="connsiteX2" fmla="*/ 5261487 w 5261487"/>
              <a:gd name="connsiteY2" fmla="*/ 3578371 h 4402462"/>
              <a:gd name="connsiteX3" fmla="*/ 427071 w 5261487"/>
              <a:gd name="connsiteY3" fmla="*/ 211618 h 4402462"/>
              <a:gd name="connsiteX0" fmla="*/ 0 w 5350016"/>
              <a:gd name="connsiteY0" fmla="*/ 0 h 4402462"/>
              <a:gd name="connsiteX1" fmla="*/ 4462470 w 5350016"/>
              <a:gd name="connsiteY1" fmla="*/ 4402462 h 4402462"/>
              <a:gd name="connsiteX2" fmla="*/ 5350016 w 5350016"/>
              <a:gd name="connsiteY2" fmla="*/ 3439959 h 4402462"/>
              <a:gd name="connsiteX3" fmla="*/ 427071 w 5350016"/>
              <a:gd name="connsiteY3" fmla="*/ 211618 h 4402462"/>
              <a:gd name="connsiteX0" fmla="*/ 0 w 5350016"/>
              <a:gd name="connsiteY0" fmla="*/ 0 h 4416379"/>
              <a:gd name="connsiteX1" fmla="*/ 4463807 w 5350016"/>
              <a:gd name="connsiteY1" fmla="*/ 4416379 h 4416379"/>
              <a:gd name="connsiteX2" fmla="*/ 5350016 w 5350016"/>
              <a:gd name="connsiteY2" fmla="*/ 3439959 h 4416379"/>
              <a:gd name="connsiteX3" fmla="*/ 427071 w 5350016"/>
              <a:gd name="connsiteY3" fmla="*/ 211618 h 4416379"/>
              <a:gd name="connsiteX0" fmla="*/ 0 w 6089357"/>
              <a:gd name="connsiteY0" fmla="*/ 0 h 4416379"/>
              <a:gd name="connsiteX1" fmla="*/ 4463807 w 6089357"/>
              <a:gd name="connsiteY1" fmla="*/ 4416379 h 4416379"/>
              <a:gd name="connsiteX2" fmla="*/ 6089357 w 6089357"/>
              <a:gd name="connsiteY2" fmla="*/ 3933785 h 4416379"/>
              <a:gd name="connsiteX3" fmla="*/ 427071 w 6089357"/>
              <a:gd name="connsiteY3" fmla="*/ 211618 h 4416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89357" h="4416379">
                <a:moveTo>
                  <a:pt x="0" y="0"/>
                </a:moveTo>
                <a:lnTo>
                  <a:pt x="4463807" y="4416379"/>
                </a:lnTo>
                <a:lnTo>
                  <a:pt x="6089357" y="3933785"/>
                </a:lnTo>
                <a:lnTo>
                  <a:pt x="427071" y="211618"/>
                </a:lnTo>
              </a:path>
            </a:pathLst>
          </a:custGeom>
          <a:solidFill>
            <a:srgbClr val="3E6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Треугольник 16">
            <a:extLst>
              <a:ext uri="{FF2B5EF4-FFF2-40B4-BE49-F238E27FC236}">
                <a16:creationId xmlns="" xmlns:a16="http://schemas.microsoft.com/office/drawing/2014/main" id="{CB49EB8F-7607-A346-80CC-93E10CE4A76F}"/>
              </a:ext>
            </a:extLst>
          </p:cNvPr>
          <p:cNvSpPr/>
          <p:nvPr userDrawn="1"/>
        </p:nvSpPr>
        <p:spPr>
          <a:xfrm rot="10800000" flipH="1">
            <a:off x="746555" y="3641122"/>
            <a:ext cx="1123131" cy="7130772"/>
          </a:xfrm>
          <a:custGeom>
            <a:avLst/>
            <a:gdLst>
              <a:gd name="connsiteX0" fmla="*/ 0 w 1093154"/>
              <a:gd name="connsiteY0" fmla="*/ 4970981 h 4970981"/>
              <a:gd name="connsiteX1" fmla="*/ 26881 w 1093154"/>
              <a:gd name="connsiteY1" fmla="*/ 0 h 4970981"/>
              <a:gd name="connsiteX2" fmla="*/ 1093154 w 1093154"/>
              <a:gd name="connsiteY2" fmla="*/ 4970981 h 4970981"/>
              <a:gd name="connsiteX3" fmla="*/ 0 w 1093154"/>
              <a:gd name="connsiteY3" fmla="*/ 4970981 h 4970981"/>
              <a:gd name="connsiteX0" fmla="*/ 176203 w 1066273"/>
              <a:gd name="connsiteY0" fmla="*/ 4577328 h 4970981"/>
              <a:gd name="connsiteX1" fmla="*/ 0 w 1066273"/>
              <a:gd name="connsiteY1" fmla="*/ 0 h 4970981"/>
              <a:gd name="connsiteX2" fmla="*/ 1066273 w 1066273"/>
              <a:gd name="connsiteY2" fmla="*/ 4970981 h 4970981"/>
              <a:gd name="connsiteX3" fmla="*/ 176203 w 1066273"/>
              <a:gd name="connsiteY3" fmla="*/ 4577328 h 4970981"/>
              <a:gd name="connsiteX0" fmla="*/ 176203 w 1227704"/>
              <a:gd name="connsiteY0" fmla="*/ 4577328 h 4933244"/>
              <a:gd name="connsiteX1" fmla="*/ 0 w 1227704"/>
              <a:gd name="connsiteY1" fmla="*/ 0 h 4933244"/>
              <a:gd name="connsiteX2" fmla="*/ 1227704 w 1227704"/>
              <a:gd name="connsiteY2" fmla="*/ 4933244 h 4933244"/>
              <a:gd name="connsiteX3" fmla="*/ 176203 w 1227704"/>
              <a:gd name="connsiteY3" fmla="*/ 4577328 h 4933244"/>
              <a:gd name="connsiteX0" fmla="*/ 0 w 1387832"/>
              <a:gd name="connsiteY0" fmla="*/ 5029273 h 5029273"/>
              <a:gd name="connsiteX1" fmla="*/ 160128 w 1387832"/>
              <a:gd name="connsiteY1" fmla="*/ 0 h 5029273"/>
              <a:gd name="connsiteX2" fmla="*/ 1387832 w 1387832"/>
              <a:gd name="connsiteY2" fmla="*/ 4933244 h 5029273"/>
              <a:gd name="connsiteX3" fmla="*/ 0 w 1387832"/>
              <a:gd name="connsiteY3" fmla="*/ 5029273 h 5029273"/>
              <a:gd name="connsiteX0" fmla="*/ 0 w 1272218"/>
              <a:gd name="connsiteY0" fmla="*/ 5029273 h 5174982"/>
              <a:gd name="connsiteX1" fmla="*/ 160128 w 1272218"/>
              <a:gd name="connsiteY1" fmla="*/ 0 h 5174982"/>
              <a:gd name="connsiteX2" fmla="*/ 1272218 w 1272218"/>
              <a:gd name="connsiteY2" fmla="*/ 5174982 h 5174982"/>
              <a:gd name="connsiteX3" fmla="*/ 0 w 1272218"/>
              <a:gd name="connsiteY3" fmla="*/ 5029273 h 5174982"/>
              <a:gd name="connsiteX0" fmla="*/ 0 w 1272218"/>
              <a:gd name="connsiteY0" fmla="*/ 6206432 h 6352141"/>
              <a:gd name="connsiteX1" fmla="*/ 633094 w 1272218"/>
              <a:gd name="connsiteY1" fmla="*/ 0 h 6352141"/>
              <a:gd name="connsiteX2" fmla="*/ 1272218 w 1272218"/>
              <a:gd name="connsiteY2" fmla="*/ 6352141 h 6352141"/>
              <a:gd name="connsiteX3" fmla="*/ 0 w 1272218"/>
              <a:gd name="connsiteY3" fmla="*/ 6206432 h 6352141"/>
              <a:gd name="connsiteX0" fmla="*/ 0 w 1371609"/>
              <a:gd name="connsiteY0" fmla="*/ 7130772 h 7130772"/>
              <a:gd name="connsiteX1" fmla="*/ 732485 w 1371609"/>
              <a:gd name="connsiteY1" fmla="*/ 0 h 7130772"/>
              <a:gd name="connsiteX2" fmla="*/ 1371609 w 1371609"/>
              <a:gd name="connsiteY2" fmla="*/ 6352141 h 7130772"/>
              <a:gd name="connsiteX3" fmla="*/ 0 w 1371609"/>
              <a:gd name="connsiteY3" fmla="*/ 7130772 h 7130772"/>
              <a:gd name="connsiteX0" fmla="*/ 0 w 1123131"/>
              <a:gd name="connsiteY0" fmla="*/ 7130772 h 7130772"/>
              <a:gd name="connsiteX1" fmla="*/ 732485 w 1123131"/>
              <a:gd name="connsiteY1" fmla="*/ 0 h 7130772"/>
              <a:gd name="connsiteX2" fmla="*/ 1123131 w 1123131"/>
              <a:gd name="connsiteY2" fmla="*/ 6322324 h 7130772"/>
              <a:gd name="connsiteX3" fmla="*/ 0 w 1123131"/>
              <a:gd name="connsiteY3" fmla="*/ 7130772 h 7130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3131" h="7130772">
                <a:moveTo>
                  <a:pt x="0" y="7130772"/>
                </a:moveTo>
                <a:lnTo>
                  <a:pt x="732485" y="0"/>
                </a:lnTo>
                <a:lnTo>
                  <a:pt x="1123131" y="6322324"/>
                </a:lnTo>
                <a:lnTo>
                  <a:pt x="0" y="7130772"/>
                </a:lnTo>
                <a:close/>
              </a:path>
            </a:pathLst>
          </a:cu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90CBCBCA-0761-974F-8D16-B91EC770155E}"/>
              </a:ext>
            </a:extLst>
          </p:cNvPr>
          <p:cNvSpPr/>
          <p:nvPr userDrawn="1"/>
        </p:nvSpPr>
        <p:spPr>
          <a:xfrm>
            <a:off x="-508894" y="0"/>
            <a:ext cx="329784" cy="1274164"/>
          </a:xfrm>
          <a:prstGeom prst="rect">
            <a:avLst/>
          </a:prstGeom>
          <a:solidFill>
            <a:srgbClr val="3E6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DB8C9C5C-235C-C742-BC75-59499F126ACB}"/>
              </a:ext>
            </a:extLst>
          </p:cNvPr>
          <p:cNvSpPr/>
          <p:nvPr userDrawn="1"/>
        </p:nvSpPr>
        <p:spPr>
          <a:xfrm>
            <a:off x="-508894" y="1294334"/>
            <a:ext cx="329784" cy="127416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9569519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>
            <a:extLst>
              <a:ext uri="{FF2B5EF4-FFF2-40B4-BE49-F238E27FC236}">
                <a16:creationId xmlns="" xmlns:a16="http://schemas.microsoft.com/office/drawing/2014/main" id="{5F18C56F-94F2-D343-8D03-C682499FCEEB}"/>
              </a:ext>
            </a:extLst>
          </p:cNvPr>
          <p:cNvSpPr/>
          <p:nvPr userDrawn="1"/>
        </p:nvSpPr>
        <p:spPr>
          <a:xfrm rot="20431300">
            <a:off x="-264194" y="780380"/>
            <a:ext cx="1683055" cy="1076451"/>
          </a:xfrm>
          <a:custGeom>
            <a:avLst/>
            <a:gdLst>
              <a:gd name="connsiteX0" fmla="*/ 5032637 w 6393924"/>
              <a:gd name="connsiteY0" fmla="*/ 0 h 962526"/>
              <a:gd name="connsiteX1" fmla="*/ 1161906 w 6393924"/>
              <a:gd name="connsiteY1" fmla="*/ 247507 h 962526"/>
              <a:gd name="connsiteX2" fmla="*/ 0 w 6393924"/>
              <a:gd name="connsiteY2" fmla="*/ 962526 h 962526"/>
              <a:gd name="connsiteX3" fmla="*/ 6393924 w 6393924"/>
              <a:gd name="connsiteY3" fmla="*/ 646268 h 962526"/>
              <a:gd name="connsiteX4" fmla="*/ 5032637 w 6393924"/>
              <a:gd name="connsiteY4" fmla="*/ 0 h 962526"/>
              <a:gd name="connsiteX0" fmla="*/ 4699639 w 6393924"/>
              <a:gd name="connsiteY0" fmla="*/ 0 h 952900"/>
              <a:gd name="connsiteX1" fmla="*/ 1161906 w 6393924"/>
              <a:gd name="connsiteY1" fmla="*/ 237881 h 952900"/>
              <a:gd name="connsiteX2" fmla="*/ 0 w 6393924"/>
              <a:gd name="connsiteY2" fmla="*/ 952900 h 952900"/>
              <a:gd name="connsiteX3" fmla="*/ 6393924 w 6393924"/>
              <a:gd name="connsiteY3" fmla="*/ 636642 h 952900"/>
              <a:gd name="connsiteX4" fmla="*/ 4699639 w 6393924"/>
              <a:gd name="connsiteY4" fmla="*/ 0 h 952900"/>
              <a:gd name="connsiteX0" fmla="*/ 4699639 w 6393924"/>
              <a:gd name="connsiteY0" fmla="*/ 2750 h 955650"/>
              <a:gd name="connsiteX1" fmla="*/ 1100238 w 6393924"/>
              <a:gd name="connsiteY1" fmla="*/ 0 h 955650"/>
              <a:gd name="connsiteX2" fmla="*/ 0 w 6393924"/>
              <a:gd name="connsiteY2" fmla="*/ 955650 h 955650"/>
              <a:gd name="connsiteX3" fmla="*/ 6393924 w 6393924"/>
              <a:gd name="connsiteY3" fmla="*/ 639392 h 955650"/>
              <a:gd name="connsiteX4" fmla="*/ 4699639 w 6393924"/>
              <a:gd name="connsiteY4" fmla="*/ 2750 h 955650"/>
              <a:gd name="connsiteX0" fmla="*/ 4243307 w 5937592"/>
              <a:gd name="connsiteY0" fmla="*/ 2750 h 647642"/>
              <a:gd name="connsiteX1" fmla="*/ 643906 w 5937592"/>
              <a:gd name="connsiteY1" fmla="*/ 0 h 647642"/>
              <a:gd name="connsiteX2" fmla="*/ 0 w 5937592"/>
              <a:gd name="connsiteY2" fmla="*/ 647642 h 647642"/>
              <a:gd name="connsiteX3" fmla="*/ 5937592 w 5937592"/>
              <a:gd name="connsiteY3" fmla="*/ 639392 h 647642"/>
              <a:gd name="connsiteX4" fmla="*/ 4243307 w 5937592"/>
              <a:gd name="connsiteY4" fmla="*/ 2750 h 647642"/>
              <a:gd name="connsiteX0" fmla="*/ 4243307 w 5937592"/>
              <a:gd name="connsiteY0" fmla="*/ 2750 h 1128905"/>
              <a:gd name="connsiteX1" fmla="*/ 643906 w 5937592"/>
              <a:gd name="connsiteY1" fmla="*/ 0 h 1128905"/>
              <a:gd name="connsiteX2" fmla="*/ 0 w 5937592"/>
              <a:gd name="connsiteY2" fmla="*/ 1128905 h 1128905"/>
              <a:gd name="connsiteX3" fmla="*/ 5937592 w 5937592"/>
              <a:gd name="connsiteY3" fmla="*/ 639392 h 1128905"/>
              <a:gd name="connsiteX4" fmla="*/ 4243307 w 5937592"/>
              <a:gd name="connsiteY4" fmla="*/ 2750 h 1128905"/>
              <a:gd name="connsiteX0" fmla="*/ 4243307 w 5937592"/>
              <a:gd name="connsiteY0" fmla="*/ 0 h 1126155"/>
              <a:gd name="connsiteX1" fmla="*/ 483574 w 5937592"/>
              <a:gd name="connsiteY1" fmla="*/ 305258 h 1126155"/>
              <a:gd name="connsiteX2" fmla="*/ 0 w 5937592"/>
              <a:gd name="connsiteY2" fmla="*/ 1126155 h 1126155"/>
              <a:gd name="connsiteX3" fmla="*/ 5937592 w 5937592"/>
              <a:gd name="connsiteY3" fmla="*/ 636642 h 1126155"/>
              <a:gd name="connsiteX4" fmla="*/ 4243307 w 5937592"/>
              <a:gd name="connsiteY4" fmla="*/ 0 h 1126155"/>
              <a:gd name="connsiteX0" fmla="*/ 4095308 w 5789593"/>
              <a:gd name="connsiteY0" fmla="*/ 0 h 1251284"/>
              <a:gd name="connsiteX1" fmla="*/ 335575 w 5789593"/>
              <a:gd name="connsiteY1" fmla="*/ 305258 h 1251284"/>
              <a:gd name="connsiteX2" fmla="*/ 0 w 5789593"/>
              <a:gd name="connsiteY2" fmla="*/ 1251284 h 1251284"/>
              <a:gd name="connsiteX3" fmla="*/ 5789593 w 5789593"/>
              <a:gd name="connsiteY3" fmla="*/ 636642 h 1251284"/>
              <a:gd name="connsiteX4" fmla="*/ 4095308 w 5789593"/>
              <a:gd name="connsiteY4" fmla="*/ 0 h 1251284"/>
              <a:gd name="connsiteX0" fmla="*/ 4909304 w 6603589"/>
              <a:gd name="connsiteY0" fmla="*/ 0 h 1251284"/>
              <a:gd name="connsiteX1" fmla="*/ 1149571 w 6603589"/>
              <a:gd name="connsiteY1" fmla="*/ 305258 h 1251284"/>
              <a:gd name="connsiteX2" fmla="*/ 0 w 6603589"/>
              <a:gd name="connsiteY2" fmla="*/ 1251284 h 1251284"/>
              <a:gd name="connsiteX3" fmla="*/ 6603589 w 6603589"/>
              <a:gd name="connsiteY3" fmla="*/ 636642 h 1251284"/>
              <a:gd name="connsiteX4" fmla="*/ 4909304 w 6603589"/>
              <a:gd name="connsiteY4" fmla="*/ 0 h 1251284"/>
              <a:gd name="connsiteX0" fmla="*/ 6530805 w 6603589"/>
              <a:gd name="connsiteY0" fmla="*/ 0 h 1520587"/>
              <a:gd name="connsiteX1" fmla="*/ 1149571 w 6603589"/>
              <a:gd name="connsiteY1" fmla="*/ 574561 h 1520587"/>
              <a:gd name="connsiteX2" fmla="*/ 0 w 6603589"/>
              <a:gd name="connsiteY2" fmla="*/ 1520587 h 1520587"/>
              <a:gd name="connsiteX3" fmla="*/ 6603589 w 6603589"/>
              <a:gd name="connsiteY3" fmla="*/ 905945 h 1520587"/>
              <a:gd name="connsiteX4" fmla="*/ 6530805 w 6603589"/>
              <a:gd name="connsiteY4" fmla="*/ 0 h 1520587"/>
              <a:gd name="connsiteX0" fmla="*/ 6573954 w 6603589"/>
              <a:gd name="connsiteY0" fmla="*/ 0 h 1508676"/>
              <a:gd name="connsiteX1" fmla="*/ 1149571 w 6603589"/>
              <a:gd name="connsiteY1" fmla="*/ 562650 h 1508676"/>
              <a:gd name="connsiteX2" fmla="*/ 0 w 6603589"/>
              <a:gd name="connsiteY2" fmla="*/ 1508676 h 1508676"/>
              <a:gd name="connsiteX3" fmla="*/ 6603589 w 6603589"/>
              <a:gd name="connsiteY3" fmla="*/ 894034 h 1508676"/>
              <a:gd name="connsiteX4" fmla="*/ 6573954 w 6603589"/>
              <a:gd name="connsiteY4" fmla="*/ 0 h 1508676"/>
              <a:gd name="connsiteX0" fmla="*/ 6577008 w 6603589"/>
              <a:gd name="connsiteY0" fmla="*/ 0 h 1515411"/>
              <a:gd name="connsiteX1" fmla="*/ 1149571 w 6603589"/>
              <a:gd name="connsiteY1" fmla="*/ 569385 h 1515411"/>
              <a:gd name="connsiteX2" fmla="*/ 0 w 6603589"/>
              <a:gd name="connsiteY2" fmla="*/ 1515411 h 1515411"/>
              <a:gd name="connsiteX3" fmla="*/ 6603589 w 6603589"/>
              <a:gd name="connsiteY3" fmla="*/ 900769 h 1515411"/>
              <a:gd name="connsiteX4" fmla="*/ 6577008 w 6603589"/>
              <a:gd name="connsiteY4" fmla="*/ 0 h 1515411"/>
              <a:gd name="connsiteX0" fmla="*/ 6577008 w 6603589"/>
              <a:gd name="connsiteY0" fmla="*/ 0 h 1515411"/>
              <a:gd name="connsiteX1" fmla="*/ 4854461 w 6603589"/>
              <a:gd name="connsiteY1" fmla="*/ 172460 h 1515411"/>
              <a:gd name="connsiteX2" fmla="*/ 0 w 6603589"/>
              <a:gd name="connsiteY2" fmla="*/ 1515411 h 1515411"/>
              <a:gd name="connsiteX3" fmla="*/ 6603589 w 6603589"/>
              <a:gd name="connsiteY3" fmla="*/ 900769 h 1515411"/>
              <a:gd name="connsiteX4" fmla="*/ 6577008 w 6603589"/>
              <a:gd name="connsiteY4" fmla="*/ 0 h 1515411"/>
              <a:gd name="connsiteX0" fmla="*/ 2129993 w 2156574"/>
              <a:gd name="connsiteY0" fmla="*/ 0 h 1076451"/>
              <a:gd name="connsiteX1" fmla="*/ 407446 w 2156574"/>
              <a:gd name="connsiteY1" fmla="*/ 172460 h 1076451"/>
              <a:gd name="connsiteX2" fmla="*/ 1 w 2156574"/>
              <a:gd name="connsiteY2" fmla="*/ 1076451 h 1076451"/>
              <a:gd name="connsiteX3" fmla="*/ 2156574 w 2156574"/>
              <a:gd name="connsiteY3" fmla="*/ 900769 h 1076451"/>
              <a:gd name="connsiteX4" fmla="*/ 2129993 w 2156574"/>
              <a:gd name="connsiteY4" fmla="*/ 0 h 1076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6574" h="1076451">
                <a:moveTo>
                  <a:pt x="2129993" y="0"/>
                </a:moveTo>
                <a:lnTo>
                  <a:pt x="407446" y="172460"/>
                </a:lnTo>
                <a:lnTo>
                  <a:pt x="1" y="1076451"/>
                </a:lnTo>
                <a:lnTo>
                  <a:pt x="2156574" y="900769"/>
                </a:lnTo>
                <a:lnTo>
                  <a:pt x="2129993" y="0"/>
                </a:lnTo>
                <a:close/>
              </a:path>
            </a:pathLst>
          </a:custGeom>
          <a:solidFill>
            <a:srgbClr val="2C4A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олилиния 5">
            <a:extLst>
              <a:ext uri="{FF2B5EF4-FFF2-40B4-BE49-F238E27FC236}">
                <a16:creationId xmlns="" xmlns:a16="http://schemas.microsoft.com/office/drawing/2014/main" id="{29BED677-737D-D94F-A05C-2AAB932655D0}"/>
              </a:ext>
            </a:extLst>
          </p:cNvPr>
          <p:cNvSpPr/>
          <p:nvPr userDrawn="1"/>
        </p:nvSpPr>
        <p:spPr>
          <a:xfrm rot="13829135">
            <a:off x="-397518" y="-2467524"/>
            <a:ext cx="3706049" cy="2957435"/>
          </a:xfrm>
          <a:custGeom>
            <a:avLst/>
            <a:gdLst>
              <a:gd name="connsiteX0" fmla="*/ 3030583 w 3030583"/>
              <a:gd name="connsiteY0" fmla="*/ 0 h 4789714"/>
              <a:gd name="connsiteX1" fmla="*/ 0 w 3030583"/>
              <a:gd name="connsiteY1" fmla="*/ 3762103 h 4789714"/>
              <a:gd name="connsiteX2" fmla="*/ 548640 w 3030583"/>
              <a:gd name="connsiteY2" fmla="*/ 4789714 h 4789714"/>
              <a:gd name="connsiteX3" fmla="*/ 2429692 w 3030583"/>
              <a:gd name="connsiteY3" fmla="*/ 1332411 h 4789714"/>
              <a:gd name="connsiteX0" fmla="*/ 3030583 w 3885176"/>
              <a:gd name="connsiteY0" fmla="*/ 0 h 4789714"/>
              <a:gd name="connsiteX1" fmla="*/ 0 w 3885176"/>
              <a:gd name="connsiteY1" fmla="*/ 3762103 h 4789714"/>
              <a:gd name="connsiteX2" fmla="*/ 548640 w 3885176"/>
              <a:gd name="connsiteY2" fmla="*/ 4789714 h 4789714"/>
              <a:gd name="connsiteX3" fmla="*/ 3885176 w 3885176"/>
              <a:gd name="connsiteY3" fmla="*/ 160637 h 4789714"/>
              <a:gd name="connsiteX0" fmla="*/ 3030583 w 3923544"/>
              <a:gd name="connsiteY0" fmla="*/ 0 h 4789714"/>
              <a:gd name="connsiteX1" fmla="*/ 0 w 3923544"/>
              <a:gd name="connsiteY1" fmla="*/ 3762103 h 4789714"/>
              <a:gd name="connsiteX2" fmla="*/ 548640 w 3923544"/>
              <a:gd name="connsiteY2" fmla="*/ 4789714 h 4789714"/>
              <a:gd name="connsiteX3" fmla="*/ 3923544 w 3923544"/>
              <a:gd name="connsiteY3" fmla="*/ 188004 h 4789714"/>
              <a:gd name="connsiteX0" fmla="*/ 3030583 w 3912542"/>
              <a:gd name="connsiteY0" fmla="*/ 0 h 4789714"/>
              <a:gd name="connsiteX1" fmla="*/ 0 w 3912542"/>
              <a:gd name="connsiteY1" fmla="*/ 3762103 h 4789714"/>
              <a:gd name="connsiteX2" fmla="*/ 548640 w 3912542"/>
              <a:gd name="connsiteY2" fmla="*/ 4789714 h 4789714"/>
              <a:gd name="connsiteX3" fmla="*/ 3912542 w 3912542"/>
              <a:gd name="connsiteY3" fmla="*/ 122270 h 4789714"/>
              <a:gd name="connsiteX0" fmla="*/ 3030583 w 3938664"/>
              <a:gd name="connsiteY0" fmla="*/ 0 h 4789714"/>
              <a:gd name="connsiteX1" fmla="*/ 0 w 3938664"/>
              <a:gd name="connsiteY1" fmla="*/ 3762103 h 4789714"/>
              <a:gd name="connsiteX2" fmla="*/ 548640 w 3938664"/>
              <a:gd name="connsiteY2" fmla="*/ 4789714 h 4789714"/>
              <a:gd name="connsiteX3" fmla="*/ 3938664 w 3938664"/>
              <a:gd name="connsiteY3" fmla="*/ 162495 h 4789714"/>
              <a:gd name="connsiteX0" fmla="*/ 2481943 w 3390024"/>
              <a:gd name="connsiteY0" fmla="*/ 0 h 4789714"/>
              <a:gd name="connsiteX1" fmla="*/ 1001028 w 3390024"/>
              <a:gd name="connsiteY1" fmla="*/ 2604518 h 4789714"/>
              <a:gd name="connsiteX2" fmla="*/ 0 w 3390024"/>
              <a:gd name="connsiteY2" fmla="*/ 4789714 h 4789714"/>
              <a:gd name="connsiteX3" fmla="*/ 3390024 w 3390024"/>
              <a:gd name="connsiteY3" fmla="*/ 162495 h 4789714"/>
              <a:gd name="connsiteX0" fmla="*/ 1480915 w 2388996"/>
              <a:gd name="connsiteY0" fmla="*/ 0 h 3694903"/>
              <a:gd name="connsiteX1" fmla="*/ 0 w 2388996"/>
              <a:gd name="connsiteY1" fmla="*/ 2604518 h 3694903"/>
              <a:gd name="connsiteX2" fmla="*/ 1015223 w 2388996"/>
              <a:gd name="connsiteY2" fmla="*/ 3694903 h 3694903"/>
              <a:gd name="connsiteX3" fmla="*/ 2388996 w 2388996"/>
              <a:gd name="connsiteY3" fmla="*/ 162495 h 3694903"/>
              <a:gd name="connsiteX0" fmla="*/ 1517727 w 2388996"/>
              <a:gd name="connsiteY0" fmla="*/ 0 h 3766618"/>
              <a:gd name="connsiteX1" fmla="*/ 0 w 2388996"/>
              <a:gd name="connsiteY1" fmla="*/ 2676233 h 3766618"/>
              <a:gd name="connsiteX2" fmla="*/ 1015223 w 2388996"/>
              <a:gd name="connsiteY2" fmla="*/ 3766618 h 3766618"/>
              <a:gd name="connsiteX3" fmla="*/ 2388996 w 2388996"/>
              <a:gd name="connsiteY3" fmla="*/ 234210 h 3766618"/>
              <a:gd name="connsiteX0" fmla="*/ 1513197 w 2388996"/>
              <a:gd name="connsiteY0" fmla="*/ 0 h 3777017"/>
              <a:gd name="connsiteX1" fmla="*/ 0 w 2388996"/>
              <a:gd name="connsiteY1" fmla="*/ 2686632 h 3777017"/>
              <a:gd name="connsiteX2" fmla="*/ 1015223 w 2388996"/>
              <a:gd name="connsiteY2" fmla="*/ 3777017 h 3777017"/>
              <a:gd name="connsiteX3" fmla="*/ 2388996 w 2388996"/>
              <a:gd name="connsiteY3" fmla="*/ 244609 h 3777017"/>
              <a:gd name="connsiteX0" fmla="*/ 1513197 w 2551022"/>
              <a:gd name="connsiteY0" fmla="*/ 0 h 3598113"/>
              <a:gd name="connsiteX1" fmla="*/ 0 w 2551022"/>
              <a:gd name="connsiteY1" fmla="*/ 2686632 h 3598113"/>
              <a:gd name="connsiteX2" fmla="*/ 2551022 w 2551022"/>
              <a:gd name="connsiteY2" fmla="*/ 3598113 h 3598113"/>
              <a:gd name="connsiteX3" fmla="*/ 2388996 w 2551022"/>
              <a:gd name="connsiteY3" fmla="*/ 244609 h 3598113"/>
              <a:gd name="connsiteX0" fmla="*/ 157108 w 1194933"/>
              <a:gd name="connsiteY0" fmla="*/ 0 h 4235603"/>
              <a:gd name="connsiteX1" fmla="*/ 0 w 1194933"/>
              <a:gd name="connsiteY1" fmla="*/ 4235603 h 4235603"/>
              <a:gd name="connsiteX2" fmla="*/ 1194933 w 1194933"/>
              <a:gd name="connsiteY2" fmla="*/ 3598113 h 4235603"/>
              <a:gd name="connsiteX3" fmla="*/ 1032907 w 1194933"/>
              <a:gd name="connsiteY3" fmla="*/ 244609 h 4235603"/>
              <a:gd name="connsiteX0" fmla="*/ 48814 w 1086639"/>
              <a:gd name="connsiteY0" fmla="*/ 0 h 3811893"/>
              <a:gd name="connsiteX1" fmla="*/ 0 w 1086639"/>
              <a:gd name="connsiteY1" fmla="*/ 3811893 h 3811893"/>
              <a:gd name="connsiteX2" fmla="*/ 1086639 w 1086639"/>
              <a:gd name="connsiteY2" fmla="*/ 3598113 h 3811893"/>
              <a:gd name="connsiteX3" fmla="*/ 924613 w 1086639"/>
              <a:gd name="connsiteY3" fmla="*/ 244609 h 3811893"/>
              <a:gd name="connsiteX0" fmla="*/ 138496 w 1176321"/>
              <a:gd name="connsiteY0" fmla="*/ 0 h 3976471"/>
              <a:gd name="connsiteX1" fmla="*/ 0 w 1176321"/>
              <a:gd name="connsiteY1" fmla="*/ 3976471 h 3976471"/>
              <a:gd name="connsiteX2" fmla="*/ 1176321 w 1176321"/>
              <a:gd name="connsiteY2" fmla="*/ 3598113 h 3976471"/>
              <a:gd name="connsiteX3" fmla="*/ 1014295 w 1176321"/>
              <a:gd name="connsiteY3" fmla="*/ 244609 h 3976471"/>
              <a:gd name="connsiteX0" fmla="*/ 477585 w 1176321"/>
              <a:gd name="connsiteY0" fmla="*/ 396618 h 3731862"/>
              <a:gd name="connsiteX1" fmla="*/ 0 w 1176321"/>
              <a:gd name="connsiteY1" fmla="*/ 3731862 h 3731862"/>
              <a:gd name="connsiteX2" fmla="*/ 1176321 w 1176321"/>
              <a:gd name="connsiteY2" fmla="*/ 3353504 h 3731862"/>
              <a:gd name="connsiteX3" fmla="*/ 1014295 w 1176321"/>
              <a:gd name="connsiteY3" fmla="*/ 0 h 3731862"/>
              <a:gd name="connsiteX0" fmla="*/ 477585 w 1403735"/>
              <a:gd name="connsiteY0" fmla="*/ 243513 h 3578757"/>
              <a:gd name="connsiteX1" fmla="*/ 0 w 1403735"/>
              <a:gd name="connsiteY1" fmla="*/ 3578757 h 3578757"/>
              <a:gd name="connsiteX2" fmla="*/ 1176321 w 1403735"/>
              <a:gd name="connsiteY2" fmla="*/ 3200399 h 3578757"/>
              <a:gd name="connsiteX3" fmla="*/ 1403735 w 1403735"/>
              <a:gd name="connsiteY3" fmla="*/ 0 h 3578757"/>
              <a:gd name="connsiteX0" fmla="*/ 477585 w 1403735"/>
              <a:gd name="connsiteY0" fmla="*/ 243513 h 3578757"/>
              <a:gd name="connsiteX1" fmla="*/ 0 w 1403735"/>
              <a:gd name="connsiteY1" fmla="*/ 3578757 h 3578757"/>
              <a:gd name="connsiteX2" fmla="*/ 1142051 w 1403735"/>
              <a:gd name="connsiteY2" fmla="*/ 3245211 h 3578757"/>
              <a:gd name="connsiteX3" fmla="*/ 1403735 w 1403735"/>
              <a:gd name="connsiteY3" fmla="*/ 0 h 3578757"/>
              <a:gd name="connsiteX0" fmla="*/ 477585 w 1403735"/>
              <a:gd name="connsiteY0" fmla="*/ 243513 h 3578757"/>
              <a:gd name="connsiteX1" fmla="*/ 0 w 1403735"/>
              <a:gd name="connsiteY1" fmla="*/ 3578757 h 3578757"/>
              <a:gd name="connsiteX2" fmla="*/ 1151052 w 1403735"/>
              <a:gd name="connsiteY2" fmla="*/ 3307035 h 3578757"/>
              <a:gd name="connsiteX3" fmla="*/ 1403735 w 1403735"/>
              <a:gd name="connsiteY3" fmla="*/ 0 h 3578757"/>
              <a:gd name="connsiteX0" fmla="*/ 0 w 5299938"/>
              <a:gd name="connsiteY0" fmla="*/ 0 h 3807290"/>
              <a:gd name="connsiteX1" fmla="*/ 3896203 w 5299938"/>
              <a:gd name="connsiteY1" fmla="*/ 3807290 h 3807290"/>
              <a:gd name="connsiteX2" fmla="*/ 5047255 w 5299938"/>
              <a:gd name="connsiteY2" fmla="*/ 3535568 h 3807290"/>
              <a:gd name="connsiteX3" fmla="*/ 5299938 w 5299938"/>
              <a:gd name="connsiteY3" fmla="*/ 228533 h 3807290"/>
              <a:gd name="connsiteX0" fmla="*/ 0 w 5047255"/>
              <a:gd name="connsiteY0" fmla="*/ 0 h 3807290"/>
              <a:gd name="connsiteX1" fmla="*/ 3896203 w 5047255"/>
              <a:gd name="connsiteY1" fmla="*/ 3807290 h 3807290"/>
              <a:gd name="connsiteX2" fmla="*/ 5047255 w 5047255"/>
              <a:gd name="connsiteY2" fmla="*/ 3535568 h 3807290"/>
              <a:gd name="connsiteX3" fmla="*/ 427071 w 5047255"/>
              <a:gd name="connsiteY3" fmla="*/ 211618 h 3807290"/>
              <a:gd name="connsiteX0" fmla="*/ 0 w 5229333"/>
              <a:gd name="connsiteY0" fmla="*/ 0 h 3807290"/>
              <a:gd name="connsiteX1" fmla="*/ 3896203 w 5229333"/>
              <a:gd name="connsiteY1" fmla="*/ 3807290 h 3807290"/>
              <a:gd name="connsiteX2" fmla="*/ 5229333 w 5229333"/>
              <a:gd name="connsiteY2" fmla="*/ 3353238 h 3807290"/>
              <a:gd name="connsiteX3" fmla="*/ 427071 w 5229333"/>
              <a:gd name="connsiteY3" fmla="*/ 211618 h 3807290"/>
              <a:gd name="connsiteX0" fmla="*/ 0 w 5229333"/>
              <a:gd name="connsiteY0" fmla="*/ 0 h 4402462"/>
              <a:gd name="connsiteX1" fmla="*/ 4462470 w 5229333"/>
              <a:gd name="connsiteY1" fmla="*/ 4402462 h 4402462"/>
              <a:gd name="connsiteX2" fmla="*/ 5229333 w 5229333"/>
              <a:gd name="connsiteY2" fmla="*/ 3353238 h 4402462"/>
              <a:gd name="connsiteX3" fmla="*/ 427071 w 5229333"/>
              <a:gd name="connsiteY3" fmla="*/ 211618 h 4402462"/>
              <a:gd name="connsiteX0" fmla="*/ 0 w 5261487"/>
              <a:gd name="connsiteY0" fmla="*/ 0 h 4402462"/>
              <a:gd name="connsiteX1" fmla="*/ 4462470 w 5261487"/>
              <a:gd name="connsiteY1" fmla="*/ 4402462 h 4402462"/>
              <a:gd name="connsiteX2" fmla="*/ 5261487 w 5261487"/>
              <a:gd name="connsiteY2" fmla="*/ 3578371 h 4402462"/>
              <a:gd name="connsiteX3" fmla="*/ 427071 w 5261487"/>
              <a:gd name="connsiteY3" fmla="*/ 211618 h 4402462"/>
              <a:gd name="connsiteX0" fmla="*/ 0 w 5350016"/>
              <a:gd name="connsiteY0" fmla="*/ 0 h 4402462"/>
              <a:gd name="connsiteX1" fmla="*/ 4462470 w 5350016"/>
              <a:gd name="connsiteY1" fmla="*/ 4402462 h 4402462"/>
              <a:gd name="connsiteX2" fmla="*/ 5350016 w 5350016"/>
              <a:gd name="connsiteY2" fmla="*/ 3439959 h 4402462"/>
              <a:gd name="connsiteX3" fmla="*/ 427071 w 5350016"/>
              <a:gd name="connsiteY3" fmla="*/ 211618 h 4402462"/>
              <a:gd name="connsiteX0" fmla="*/ 0 w 5350016"/>
              <a:gd name="connsiteY0" fmla="*/ 0 h 4416379"/>
              <a:gd name="connsiteX1" fmla="*/ 4463807 w 5350016"/>
              <a:gd name="connsiteY1" fmla="*/ 4416379 h 4416379"/>
              <a:gd name="connsiteX2" fmla="*/ 5350016 w 5350016"/>
              <a:gd name="connsiteY2" fmla="*/ 3439959 h 4416379"/>
              <a:gd name="connsiteX3" fmla="*/ 427071 w 5350016"/>
              <a:gd name="connsiteY3" fmla="*/ 211618 h 4416379"/>
              <a:gd name="connsiteX0" fmla="*/ 0 w 5350016"/>
              <a:gd name="connsiteY0" fmla="*/ 0 h 4416379"/>
              <a:gd name="connsiteX1" fmla="*/ 4463807 w 5350016"/>
              <a:gd name="connsiteY1" fmla="*/ 4416379 h 4416379"/>
              <a:gd name="connsiteX2" fmla="*/ 5350016 w 5350016"/>
              <a:gd name="connsiteY2" fmla="*/ 3439959 h 4416379"/>
              <a:gd name="connsiteX3" fmla="*/ 2413717 w 5350016"/>
              <a:gd name="connsiteY3" fmla="*/ 1489386 h 4416379"/>
              <a:gd name="connsiteX0" fmla="*/ 0 w 3706049"/>
              <a:gd name="connsiteY0" fmla="*/ 0 h 2957435"/>
              <a:gd name="connsiteX1" fmla="*/ 2819840 w 3706049"/>
              <a:gd name="connsiteY1" fmla="*/ 2957435 h 2957435"/>
              <a:gd name="connsiteX2" fmla="*/ 3706049 w 3706049"/>
              <a:gd name="connsiteY2" fmla="*/ 1981015 h 2957435"/>
              <a:gd name="connsiteX3" fmla="*/ 769750 w 3706049"/>
              <a:gd name="connsiteY3" fmla="*/ 30442 h 2957435"/>
              <a:gd name="connsiteX0" fmla="*/ 0 w 3706049"/>
              <a:gd name="connsiteY0" fmla="*/ 0 h 2957435"/>
              <a:gd name="connsiteX1" fmla="*/ 2819840 w 3706049"/>
              <a:gd name="connsiteY1" fmla="*/ 2957435 h 2957435"/>
              <a:gd name="connsiteX2" fmla="*/ 3706049 w 3706049"/>
              <a:gd name="connsiteY2" fmla="*/ 1981015 h 2957435"/>
              <a:gd name="connsiteX3" fmla="*/ 887452 w 3706049"/>
              <a:gd name="connsiteY3" fmla="*/ 153286 h 2957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06049" h="2957435">
                <a:moveTo>
                  <a:pt x="0" y="0"/>
                </a:moveTo>
                <a:lnTo>
                  <a:pt x="2819840" y="2957435"/>
                </a:lnTo>
                <a:lnTo>
                  <a:pt x="3706049" y="1981015"/>
                </a:lnTo>
                <a:lnTo>
                  <a:pt x="887452" y="153286"/>
                </a:lnTo>
              </a:path>
            </a:pathLst>
          </a:custGeom>
          <a:solidFill>
            <a:srgbClr val="3E6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Треугольник 16">
            <a:extLst>
              <a:ext uri="{FF2B5EF4-FFF2-40B4-BE49-F238E27FC236}">
                <a16:creationId xmlns="" xmlns:a16="http://schemas.microsoft.com/office/drawing/2014/main" id="{6C729C64-5804-3B42-A3E1-3F17829C21B8}"/>
              </a:ext>
            </a:extLst>
          </p:cNvPr>
          <p:cNvSpPr/>
          <p:nvPr userDrawn="1"/>
        </p:nvSpPr>
        <p:spPr>
          <a:xfrm rot="10800000" flipH="1">
            <a:off x="834887" y="-2623930"/>
            <a:ext cx="965226" cy="3842699"/>
          </a:xfrm>
          <a:custGeom>
            <a:avLst/>
            <a:gdLst>
              <a:gd name="connsiteX0" fmla="*/ 0 w 1093154"/>
              <a:gd name="connsiteY0" fmla="*/ 4970981 h 4970981"/>
              <a:gd name="connsiteX1" fmla="*/ 26881 w 1093154"/>
              <a:gd name="connsiteY1" fmla="*/ 0 h 4970981"/>
              <a:gd name="connsiteX2" fmla="*/ 1093154 w 1093154"/>
              <a:gd name="connsiteY2" fmla="*/ 4970981 h 4970981"/>
              <a:gd name="connsiteX3" fmla="*/ 0 w 1093154"/>
              <a:gd name="connsiteY3" fmla="*/ 4970981 h 4970981"/>
              <a:gd name="connsiteX0" fmla="*/ 176203 w 1066273"/>
              <a:gd name="connsiteY0" fmla="*/ 4577328 h 4970981"/>
              <a:gd name="connsiteX1" fmla="*/ 0 w 1066273"/>
              <a:gd name="connsiteY1" fmla="*/ 0 h 4970981"/>
              <a:gd name="connsiteX2" fmla="*/ 1066273 w 1066273"/>
              <a:gd name="connsiteY2" fmla="*/ 4970981 h 4970981"/>
              <a:gd name="connsiteX3" fmla="*/ 176203 w 1066273"/>
              <a:gd name="connsiteY3" fmla="*/ 4577328 h 4970981"/>
              <a:gd name="connsiteX0" fmla="*/ 176203 w 1227704"/>
              <a:gd name="connsiteY0" fmla="*/ 4577328 h 4933244"/>
              <a:gd name="connsiteX1" fmla="*/ 0 w 1227704"/>
              <a:gd name="connsiteY1" fmla="*/ 0 h 4933244"/>
              <a:gd name="connsiteX2" fmla="*/ 1227704 w 1227704"/>
              <a:gd name="connsiteY2" fmla="*/ 4933244 h 4933244"/>
              <a:gd name="connsiteX3" fmla="*/ 176203 w 1227704"/>
              <a:gd name="connsiteY3" fmla="*/ 4577328 h 4933244"/>
              <a:gd name="connsiteX0" fmla="*/ 0 w 1387832"/>
              <a:gd name="connsiteY0" fmla="*/ 5029273 h 5029273"/>
              <a:gd name="connsiteX1" fmla="*/ 160128 w 1387832"/>
              <a:gd name="connsiteY1" fmla="*/ 0 h 5029273"/>
              <a:gd name="connsiteX2" fmla="*/ 1387832 w 1387832"/>
              <a:gd name="connsiteY2" fmla="*/ 4933244 h 5029273"/>
              <a:gd name="connsiteX3" fmla="*/ 0 w 1387832"/>
              <a:gd name="connsiteY3" fmla="*/ 5029273 h 5029273"/>
              <a:gd name="connsiteX0" fmla="*/ 0 w 1272218"/>
              <a:gd name="connsiteY0" fmla="*/ 5029273 h 5174982"/>
              <a:gd name="connsiteX1" fmla="*/ 160128 w 1272218"/>
              <a:gd name="connsiteY1" fmla="*/ 0 h 5174982"/>
              <a:gd name="connsiteX2" fmla="*/ 1272218 w 1272218"/>
              <a:gd name="connsiteY2" fmla="*/ 5174982 h 5174982"/>
              <a:gd name="connsiteX3" fmla="*/ 0 w 1272218"/>
              <a:gd name="connsiteY3" fmla="*/ 5029273 h 5174982"/>
              <a:gd name="connsiteX0" fmla="*/ 0 w 1272218"/>
              <a:gd name="connsiteY0" fmla="*/ 6206432 h 6352141"/>
              <a:gd name="connsiteX1" fmla="*/ 633094 w 1272218"/>
              <a:gd name="connsiteY1" fmla="*/ 0 h 6352141"/>
              <a:gd name="connsiteX2" fmla="*/ 1272218 w 1272218"/>
              <a:gd name="connsiteY2" fmla="*/ 6352141 h 6352141"/>
              <a:gd name="connsiteX3" fmla="*/ 0 w 1272218"/>
              <a:gd name="connsiteY3" fmla="*/ 6206432 h 6352141"/>
              <a:gd name="connsiteX0" fmla="*/ 0 w 1272218"/>
              <a:gd name="connsiteY0" fmla="*/ 3383719 h 3529428"/>
              <a:gd name="connsiteX1" fmla="*/ 543642 w 1272218"/>
              <a:gd name="connsiteY1" fmla="*/ 0 h 3529428"/>
              <a:gd name="connsiteX2" fmla="*/ 1272218 w 1272218"/>
              <a:gd name="connsiteY2" fmla="*/ 3529428 h 3529428"/>
              <a:gd name="connsiteX3" fmla="*/ 0 w 1272218"/>
              <a:gd name="connsiteY3" fmla="*/ 3383719 h 3529428"/>
              <a:gd name="connsiteX0" fmla="*/ 0 w 1013801"/>
              <a:gd name="connsiteY0" fmla="*/ 382101 h 3529428"/>
              <a:gd name="connsiteX1" fmla="*/ 285225 w 1013801"/>
              <a:gd name="connsiteY1" fmla="*/ 0 h 3529428"/>
              <a:gd name="connsiteX2" fmla="*/ 1013801 w 1013801"/>
              <a:gd name="connsiteY2" fmla="*/ 3529428 h 3529428"/>
              <a:gd name="connsiteX3" fmla="*/ 0 w 1013801"/>
              <a:gd name="connsiteY3" fmla="*/ 382101 h 3529428"/>
              <a:gd name="connsiteX0" fmla="*/ 0 w 1013801"/>
              <a:gd name="connsiteY0" fmla="*/ 382101 h 3529428"/>
              <a:gd name="connsiteX1" fmla="*/ 285225 w 1013801"/>
              <a:gd name="connsiteY1" fmla="*/ 0 h 3529428"/>
              <a:gd name="connsiteX2" fmla="*/ 1013801 w 1013801"/>
              <a:gd name="connsiteY2" fmla="*/ 3529428 h 3529428"/>
              <a:gd name="connsiteX3" fmla="*/ 853645 w 1013801"/>
              <a:gd name="connsiteY3" fmla="*/ 3067447 h 3529428"/>
              <a:gd name="connsiteX4" fmla="*/ 0 w 1013801"/>
              <a:gd name="connsiteY4" fmla="*/ 382101 h 3529428"/>
              <a:gd name="connsiteX0" fmla="*/ 269477 w 1283278"/>
              <a:gd name="connsiteY0" fmla="*/ 382101 h 3554464"/>
              <a:gd name="connsiteX1" fmla="*/ 554702 w 1283278"/>
              <a:gd name="connsiteY1" fmla="*/ 0 h 3554464"/>
              <a:gd name="connsiteX2" fmla="*/ 1283278 w 1283278"/>
              <a:gd name="connsiteY2" fmla="*/ 3529428 h 3554464"/>
              <a:gd name="connsiteX3" fmla="*/ 0 w 1283278"/>
              <a:gd name="connsiteY3" fmla="*/ 3554464 h 3554464"/>
              <a:gd name="connsiteX4" fmla="*/ 269477 w 1283278"/>
              <a:gd name="connsiteY4" fmla="*/ 382101 h 3554464"/>
              <a:gd name="connsiteX0" fmla="*/ 269477 w 965226"/>
              <a:gd name="connsiteY0" fmla="*/ 382101 h 3554464"/>
              <a:gd name="connsiteX1" fmla="*/ 554702 w 965226"/>
              <a:gd name="connsiteY1" fmla="*/ 0 h 3554464"/>
              <a:gd name="connsiteX2" fmla="*/ 965226 w 965226"/>
              <a:gd name="connsiteY2" fmla="*/ 3519489 h 3554464"/>
              <a:gd name="connsiteX3" fmla="*/ 0 w 965226"/>
              <a:gd name="connsiteY3" fmla="*/ 3554464 h 3554464"/>
              <a:gd name="connsiteX4" fmla="*/ 269477 w 965226"/>
              <a:gd name="connsiteY4" fmla="*/ 382101 h 3554464"/>
              <a:gd name="connsiteX0" fmla="*/ 269477 w 965226"/>
              <a:gd name="connsiteY0" fmla="*/ 670336 h 3842699"/>
              <a:gd name="connsiteX1" fmla="*/ 614337 w 965226"/>
              <a:gd name="connsiteY1" fmla="*/ 0 h 3842699"/>
              <a:gd name="connsiteX2" fmla="*/ 965226 w 965226"/>
              <a:gd name="connsiteY2" fmla="*/ 3807724 h 3842699"/>
              <a:gd name="connsiteX3" fmla="*/ 0 w 965226"/>
              <a:gd name="connsiteY3" fmla="*/ 3842699 h 3842699"/>
              <a:gd name="connsiteX4" fmla="*/ 269477 w 965226"/>
              <a:gd name="connsiteY4" fmla="*/ 670336 h 3842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5226" h="3842699">
                <a:moveTo>
                  <a:pt x="269477" y="670336"/>
                </a:moveTo>
                <a:lnTo>
                  <a:pt x="614337" y="0"/>
                </a:lnTo>
                <a:lnTo>
                  <a:pt x="965226" y="3807724"/>
                </a:lnTo>
                <a:lnTo>
                  <a:pt x="0" y="3842699"/>
                </a:lnTo>
                <a:lnTo>
                  <a:pt x="269477" y="670336"/>
                </a:lnTo>
                <a:close/>
              </a:path>
            </a:pathLst>
          </a:cu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DB7080AC-51F7-8C41-B8F3-76EC82367A7A}"/>
              </a:ext>
            </a:extLst>
          </p:cNvPr>
          <p:cNvSpPr/>
          <p:nvPr userDrawn="1"/>
        </p:nvSpPr>
        <p:spPr>
          <a:xfrm>
            <a:off x="-508894" y="0"/>
            <a:ext cx="329784" cy="1274164"/>
          </a:xfrm>
          <a:prstGeom prst="rect">
            <a:avLst/>
          </a:prstGeom>
          <a:solidFill>
            <a:srgbClr val="3E6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C45EC69F-CCB6-694E-AD47-1FDDA95FAC72}"/>
              </a:ext>
            </a:extLst>
          </p:cNvPr>
          <p:cNvSpPr/>
          <p:nvPr userDrawn="1"/>
        </p:nvSpPr>
        <p:spPr>
          <a:xfrm>
            <a:off x="-508894" y="1294334"/>
            <a:ext cx="329784" cy="127416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7952134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лилиния 7">
            <a:extLst>
              <a:ext uri="{FF2B5EF4-FFF2-40B4-BE49-F238E27FC236}">
                <a16:creationId xmlns="" xmlns:a16="http://schemas.microsoft.com/office/drawing/2014/main" id="{310EC359-9D70-2045-BBBD-DD41DA186F68}"/>
              </a:ext>
            </a:extLst>
          </p:cNvPr>
          <p:cNvSpPr/>
          <p:nvPr userDrawn="1"/>
        </p:nvSpPr>
        <p:spPr>
          <a:xfrm rot="11148061">
            <a:off x="-1533590" y="4127240"/>
            <a:ext cx="3706049" cy="2957435"/>
          </a:xfrm>
          <a:custGeom>
            <a:avLst/>
            <a:gdLst>
              <a:gd name="connsiteX0" fmla="*/ 3030583 w 3030583"/>
              <a:gd name="connsiteY0" fmla="*/ 0 h 4789714"/>
              <a:gd name="connsiteX1" fmla="*/ 0 w 3030583"/>
              <a:gd name="connsiteY1" fmla="*/ 3762103 h 4789714"/>
              <a:gd name="connsiteX2" fmla="*/ 548640 w 3030583"/>
              <a:gd name="connsiteY2" fmla="*/ 4789714 h 4789714"/>
              <a:gd name="connsiteX3" fmla="*/ 2429692 w 3030583"/>
              <a:gd name="connsiteY3" fmla="*/ 1332411 h 4789714"/>
              <a:gd name="connsiteX0" fmla="*/ 3030583 w 3885176"/>
              <a:gd name="connsiteY0" fmla="*/ 0 h 4789714"/>
              <a:gd name="connsiteX1" fmla="*/ 0 w 3885176"/>
              <a:gd name="connsiteY1" fmla="*/ 3762103 h 4789714"/>
              <a:gd name="connsiteX2" fmla="*/ 548640 w 3885176"/>
              <a:gd name="connsiteY2" fmla="*/ 4789714 h 4789714"/>
              <a:gd name="connsiteX3" fmla="*/ 3885176 w 3885176"/>
              <a:gd name="connsiteY3" fmla="*/ 160637 h 4789714"/>
              <a:gd name="connsiteX0" fmla="*/ 3030583 w 3923544"/>
              <a:gd name="connsiteY0" fmla="*/ 0 h 4789714"/>
              <a:gd name="connsiteX1" fmla="*/ 0 w 3923544"/>
              <a:gd name="connsiteY1" fmla="*/ 3762103 h 4789714"/>
              <a:gd name="connsiteX2" fmla="*/ 548640 w 3923544"/>
              <a:gd name="connsiteY2" fmla="*/ 4789714 h 4789714"/>
              <a:gd name="connsiteX3" fmla="*/ 3923544 w 3923544"/>
              <a:gd name="connsiteY3" fmla="*/ 188004 h 4789714"/>
              <a:gd name="connsiteX0" fmla="*/ 3030583 w 3912542"/>
              <a:gd name="connsiteY0" fmla="*/ 0 h 4789714"/>
              <a:gd name="connsiteX1" fmla="*/ 0 w 3912542"/>
              <a:gd name="connsiteY1" fmla="*/ 3762103 h 4789714"/>
              <a:gd name="connsiteX2" fmla="*/ 548640 w 3912542"/>
              <a:gd name="connsiteY2" fmla="*/ 4789714 h 4789714"/>
              <a:gd name="connsiteX3" fmla="*/ 3912542 w 3912542"/>
              <a:gd name="connsiteY3" fmla="*/ 122270 h 4789714"/>
              <a:gd name="connsiteX0" fmla="*/ 3030583 w 3938664"/>
              <a:gd name="connsiteY0" fmla="*/ 0 h 4789714"/>
              <a:gd name="connsiteX1" fmla="*/ 0 w 3938664"/>
              <a:gd name="connsiteY1" fmla="*/ 3762103 h 4789714"/>
              <a:gd name="connsiteX2" fmla="*/ 548640 w 3938664"/>
              <a:gd name="connsiteY2" fmla="*/ 4789714 h 4789714"/>
              <a:gd name="connsiteX3" fmla="*/ 3938664 w 3938664"/>
              <a:gd name="connsiteY3" fmla="*/ 162495 h 4789714"/>
              <a:gd name="connsiteX0" fmla="*/ 2481943 w 3390024"/>
              <a:gd name="connsiteY0" fmla="*/ 0 h 4789714"/>
              <a:gd name="connsiteX1" fmla="*/ 1001028 w 3390024"/>
              <a:gd name="connsiteY1" fmla="*/ 2604518 h 4789714"/>
              <a:gd name="connsiteX2" fmla="*/ 0 w 3390024"/>
              <a:gd name="connsiteY2" fmla="*/ 4789714 h 4789714"/>
              <a:gd name="connsiteX3" fmla="*/ 3390024 w 3390024"/>
              <a:gd name="connsiteY3" fmla="*/ 162495 h 4789714"/>
              <a:gd name="connsiteX0" fmla="*/ 1480915 w 2388996"/>
              <a:gd name="connsiteY0" fmla="*/ 0 h 3694903"/>
              <a:gd name="connsiteX1" fmla="*/ 0 w 2388996"/>
              <a:gd name="connsiteY1" fmla="*/ 2604518 h 3694903"/>
              <a:gd name="connsiteX2" fmla="*/ 1015223 w 2388996"/>
              <a:gd name="connsiteY2" fmla="*/ 3694903 h 3694903"/>
              <a:gd name="connsiteX3" fmla="*/ 2388996 w 2388996"/>
              <a:gd name="connsiteY3" fmla="*/ 162495 h 3694903"/>
              <a:gd name="connsiteX0" fmla="*/ 1517727 w 2388996"/>
              <a:gd name="connsiteY0" fmla="*/ 0 h 3766618"/>
              <a:gd name="connsiteX1" fmla="*/ 0 w 2388996"/>
              <a:gd name="connsiteY1" fmla="*/ 2676233 h 3766618"/>
              <a:gd name="connsiteX2" fmla="*/ 1015223 w 2388996"/>
              <a:gd name="connsiteY2" fmla="*/ 3766618 h 3766618"/>
              <a:gd name="connsiteX3" fmla="*/ 2388996 w 2388996"/>
              <a:gd name="connsiteY3" fmla="*/ 234210 h 3766618"/>
              <a:gd name="connsiteX0" fmla="*/ 1513197 w 2388996"/>
              <a:gd name="connsiteY0" fmla="*/ 0 h 3777017"/>
              <a:gd name="connsiteX1" fmla="*/ 0 w 2388996"/>
              <a:gd name="connsiteY1" fmla="*/ 2686632 h 3777017"/>
              <a:gd name="connsiteX2" fmla="*/ 1015223 w 2388996"/>
              <a:gd name="connsiteY2" fmla="*/ 3777017 h 3777017"/>
              <a:gd name="connsiteX3" fmla="*/ 2388996 w 2388996"/>
              <a:gd name="connsiteY3" fmla="*/ 244609 h 3777017"/>
              <a:gd name="connsiteX0" fmla="*/ 1513197 w 2551022"/>
              <a:gd name="connsiteY0" fmla="*/ 0 h 3598113"/>
              <a:gd name="connsiteX1" fmla="*/ 0 w 2551022"/>
              <a:gd name="connsiteY1" fmla="*/ 2686632 h 3598113"/>
              <a:gd name="connsiteX2" fmla="*/ 2551022 w 2551022"/>
              <a:gd name="connsiteY2" fmla="*/ 3598113 h 3598113"/>
              <a:gd name="connsiteX3" fmla="*/ 2388996 w 2551022"/>
              <a:gd name="connsiteY3" fmla="*/ 244609 h 3598113"/>
              <a:gd name="connsiteX0" fmla="*/ 157108 w 1194933"/>
              <a:gd name="connsiteY0" fmla="*/ 0 h 4235603"/>
              <a:gd name="connsiteX1" fmla="*/ 0 w 1194933"/>
              <a:gd name="connsiteY1" fmla="*/ 4235603 h 4235603"/>
              <a:gd name="connsiteX2" fmla="*/ 1194933 w 1194933"/>
              <a:gd name="connsiteY2" fmla="*/ 3598113 h 4235603"/>
              <a:gd name="connsiteX3" fmla="*/ 1032907 w 1194933"/>
              <a:gd name="connsiteY3" fmla="*/ 244609 h 4235603"/>
              <a:gd name="connsiteX0" fmla="*/ 48814 w 1086639"/>
              <a:gd name="connsiteY0" fmla="*/ 0 h 3811893"/>
              <a:gd name="connsiteX1" fmla="*/ 0 w 1086639"/>
              <a:gd name="connsiteY1" fmla="*/ 3811893 h 3811893"/>
              <a:gd name="connsiteX2" fmla="*/ 1086639 w 1086639"/>
              <a:gd name="connsiteY2" fmla="*/ 3598113 h 3811893"/>
              <a:gd name="connsiteX3" fmla="*/ 924613 w 1086639"/>
              <a:gd name="connsiteY3" fmla="*/ 244609 h 3811893"/>
              <a:gd name="connsiteX0" fmla="*/ 138496 w 1176321"/>
              <a:gd name="connsiteY0" fmla="*/ 0 h 3976471"/>
              <a:gd name="connsiteX1" fmla="*/ 0 w 1176321"/>
              <a:gd name="connsiteY1" fmla="*/ 3976471 h 3976471"/>
              <a:gd name="connsiteX2" fmla="*/ 1176321 w 1176321"/>
              <a:gd name="connsiteY2" fmla="*/ 3598113 h 3976471"/>
              <a:gd name="connsiteX3" fmla="*/ 1014295 w 1176321"/>
              <a:gd name="connsiteY3" fmla="*/ 244609 h 3976471"/>
              <a:gd name="connsiteX0" fmla="*/ 477585 w 1176321"/>
              <a:gd name="connsiteY0" fmla="*/ 396618 h 3731862"/>
              <a:gd name="connsiteX1" fmla="*/ 0 w 1176321"/>
              <a:gd name="connsiteY1" fmla="*/ 3731862 h 3731862"/>
              <a:gd name="connsiteX2" fmla="*/ 1176321 w 1176321"/>
              <a:gd name="connsiteY2" fmla="*/ 3353504 h 3731862"/>
              <a:gd name="connsiteX3" fmla="*/ 1014295 w 1176321"/>
              <a:gd name="connsiteY3" fmla="*/ 0 h 3731862"/>
              <a:gd name="connsiteX0" fmla="*/ 477585 w 1403735"/>
              <a:gd name="connsiteY0" fmla="*/ 243513 h 3578757"/>
              <a:gd name="connsiteX1" fmla="*/ 0 w 1403735"/>
              <a:gd name="connsiteY1" fmla="*/ 3578757 h 3578757"/>
              <a:gd name="connsiteX2" fmla="*/ 1176321 w 1403735"/>
              <a:gd name="connsiteY2" fmla="*/ 3200399 h 3578757"/>
              <a:gd name="connsiteX3" fmla="*/ 1403735 w 1403735"/>
              <a:gd name="connsiteY3" fmla="*/ 0 h 3578757"/>
              <a:gd name="connsiteX0" fmla="*/ 477585 w 1403735"/>
              <a:gd name="connsiteY0" fmla="*/ 243513 h 3578757"/>
              <a:gd name="connsiteX1" fmla="*/ 0 w 1403735"/>
              <a:gd name="connsiteY1" fmla="*/ 3578757 h 3578757"/>
              <a:gd name="connsiteX2" fmla="*/ 1142051 w 1403735"/>
              <a:gd name="connsiteY2" fmla="*/ 3245211 h 3578757"/>
              <a:gd name="connsiteX3" fmla="*/ 1403735 w 1403735"/>
              <a:gd name="connsiteY3" fmla="*/ 0 h 3578757"/>
              <a:gd name="connsiteX0" fmla="*/ 477585 w 1403735"/>
              <a:gd name="connsiteY0" fmla="*/ 243513 h 3578757"/>
              <a:gd name="connsiteX1" fmla="*/ 0 w 1403735"/>
              <a:gd name="connsiteY1" fmla="*/ 3578757 h 3578757"/>
              <a:gd name="connsiteX2" fmla="*/ 1151052 w 1403735"/>
              <a:gd name="connsiteY2" fmla="*/ 3307035 h 3578757"/>
              <a:gd name="connsiteX3" fmla="*/ 1403735 w 1403735"/>
              <a:gd name="connsiteY3" fmla="*/ 0 h 3578757"/>
              <a:gd name="connsiteX0" fmla="*/ 0 w 5299938"/>
              <a:gd name="connsiteY0" fmla="*/ 0 h 3807290"/>
              <a:gd name="connsiteX1" fmla="*/ 3896203 w 5299938"/>
              <a:gd name="connsiteY1" fmla="*/ 3807290 h 3807290"/>
              <a:gd name="connsiteX2" fmla="*/ 5047255 w 5299938"/>
              <a:gd name="connsiteY2" fmla="*/ 3535568 h 3807290"/>
              <a:gd name="connsiteX3" fmla="*/ 5299938 w 5299938"/>
              <a:gd name="connsiteY3" fmla="*/ 228533 h 3807290"/>
              <a:gd name="connsiteX0" fmla="*/ 0 w 5047255"/>
              <a:gd name="connsiteY0" fmla="*/ 0 h 3807290"/>
              <a:gd name="connsiteX1" fmla="*/ 3896203 w 5047255"/>
              <a:gd name="connsiteY1" fmla="*/ 3807290 h 3807290"/>
              <a:gd name="connsiteX2" fmla="*/ 5047255 w 5047255"/>
              <a:gd name="connsiteY2" fmla="*/ 3535568 h 3807290"/>
              <a:gd name="connsiteX3" fmla="*/ 427071 w 5047255"/>
              <a:gd name="connsiteY3" fmla="*/ 211618 h 3807290"/>
              <a:gd name="connsiteX0" fmla="*/ 0 w 5229333"/>
              <a:gd name="connsiteY0" fmla="*/ 0 h 3807290"/>
              <a:gd name="connsiteX1" fmla="*/ 3896203 w 5229333"/>
              <a:gd name="connsiteY1" fmla="*/ 3807290 h 3807290"/>
              <a:gd name="connsiteX2" fmla="*/ 5229333 w 5229333"/>
              <a:gd name="connsiteY2" fmla="*/ 3353238 h 3807290"/>
              <a:gd name="connsiteX3" fmla="*/ 427071 w 5229333"/>
              <a:gd name="connsiteY3" fmla="*/ 211618 h 3807290"/>
              <a:gd name="connsiteX0" fmla="*/ 0 w 5229333"/>
              <a:gd name="connsiteY0" fmla="*/ 0 h 4402462"/>
              <a:gd name="connsiteX1" fmla="*/ 4462470 w 5229333"/>
              <a:gd name="connsiteY1" fmla="*/ 4402462 h 4402462"/>
              <a:gd name="connsiteX2" fmla="*/ 5229333 w 5229333"/>
              <a:gd name="connsiteY2" fmla="*/ 3353238 h 4402462"/>
              <a:gd name="connsiteX3" fmla="*/ 427071 w 5229333"/>
              <a:gd name="connsiteY3" fmla="*/ 211618 h 4402462"/>
              <a:gd name="connsiteX0" fmla="*/ 0 w 5261487"/>
              <a:gd name="connsiteY0" fmla="*/ 0 h 4402462"/>
              <a:gd name="connsiteX1" fmla="*/ 4462470 w 5261487"/>
              <a:gd name="connsiteY1" fmla="*/ 4402462 h 4402462"/>
              <a:gd name="connsiteX2" fmla="*/ 5261487 w 5261487"/>
              <a:gd name="connsiteY2" fmla="*/ 3578371 h 4402462"/>
              <a:gd name="connsiteX3" fmla="*/ 427071 w 5261487"/>
              <a:gd name="connsiteY3" fmla="*/ 211618 h 4402462"/>
              <a:gd name="connsiteX0" fmla="*/ 0 w 5350016"/>
              <a:gd name="connsiteY0" fmla="*/ 0 h 4402462"/>
              <a:gd name="connsiteX1" fmla="*/ 4462470 w 5350016"/>
              <a:gd name="connsiteY1" fmla="*/ 4402462 h 4402462"/>
              <a:gd name="connsiteX2" fmla="*/ 5350016 w 5350016"/>
              <a:gd name="connsiteY2" fmla="*/ 3439959 h 4402462"/>
              <a:gd name="connsiteX3" fmla="*/ 427071 w 5350016"/>
              <a:gd name="connsiteY3" fmla="*/ 211618 h 4402462"/>
              <a:gd name="connsiteX0" fmla="*/ 0 w 5350016"/>
              <a:gd name="connsiteY0" fmla="*/ 0 h 4416379"/>
              <a:gd name="connsiteX1" fmla="*/ 4463807 w 5350016"/>
              <a:gd name="connsiteY1" fmla="*/ 4416379 h 4416379"/>
              <a:gd name="connsiteX2" fmla="*/ 5350016 w 5350016"/>
              <a:gd name="connsiteY2" fmla="*/ 3439959 h 4416379"/>
              <a:gd name="connsiteX3" fmla="*/ 427071 w 5350016"/>
              <a:gd name="connsiteY3" fmla="*/ 211618 h 4416379"/>
              <a:gd name="connsiteX0" fmla="*/ 0 w 5350016"/>
              <a:gd name="connsiteY0" fmla="*/ 0 h 4416379"/>
              <a:gd name="connsiteX1" fmla="*/ 4463807 w 5350016"/>
              <a:gd name="connsiteY1" fmla="*/ 4416379 h 4416379"/>
              <a:gd name="connsiteX2" fmla="*/ 5350016 w 5350016"/>
              <a:gd name="connsiteY2" fmla="*/ 3439959 h 4416379"/>
              <a:gd name="connsiteX3" fmla="*/ 2413717 w 5350016"/>
              <a:gd name="connsiteY3" fmla="*/ 1489386 h 4416379"/>
              <a:gd name="connsiteX0" fmla="*/ 0 w 3706049"/>
              <a:gd name="connsiteY0" fmla="*/ 0 h 2957435"/>
              <a:gd name="connsiteX1" fmla="*/ 2819840 w 3706049"/>
              <a:gd name="connsiteY1" fmla="*/ 2957435 h 2957435"/>
              <a:gd name="connsiteX2" fmla="*/ 3706049 w 3706049"/>
              <a:gd name="connsiteY2" fmla="*/ 1981015 h 2957435"/>
              <a:gd name="connsiteX3" fmla="*/ 769750 w 3706049"/>
              <a:gd name="connsiteY3" fmla="*/ 30442 h 2957435"/>
              <a:gd name="connsiteX0" fmla="*/ 0 w 3706049"/>
              <a:gd name="connsiteY0" fmla="*/ 0 h 2957435"/>
              <a:gd name="connsiteX1" fmla="*/ 2819840 w 3706049"/>
              <a:gd name="connsiteY1" fmla="*/ 2957435 h 2957435"/>
              <a:gd name="connsiteX2" fmla="*/ 3706049 w 3706049"/>
              <a:gd name="connsiteY2" fmla="*/ 1981015 h 2957435"/>
              <a:gd name="connsiteX3" fmla="*/ 887452 w 3706049"/>
              <a:gd name="connsiteY3" fmla="*/ 153286 h 2957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06049" h="2957435">
                <a:moveTo>
                  <a:pt x="0" y="0"/>
                </a:moveTo>
                <a:lnTo>
                  <a:pt x="2819840" y="2957435"/>
                </a:lnTo>
                <a:lnTo>
                  <a:pt x="3706049" y="1981015"/>
                </a:lnTo>
                <a:lnTo>
                  <a:pt x="887452" y="153286"/>
                </a:lnTo>
              </a:path>
            </a:pathLst>
          </a:custGeom>
          <a:solidFill>
            <a:srgbClr val="3E6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462EFD25-AA4E-B44F-949E-29D5E0C4EEA3}"/>
              </a:ext>
            </a:extLst>
          </p:cNvPr>
          <p:cNvSpPr/>
          <p:nvPr userDrawn="1"/>
        </p:nvSpPr>
        <p:spPr>
          <a:xfrm>
            <a:off x="-508894" y="0"/>
            <a:ext cx="329784" cy="1274164"/>
          </a:xfrm>
          <a:prstGeom prst="rect">
            <a:avLst/>
          </a:prstGeom>
          <a:solidFill>
            <a:srgbClr val="3E6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45DF1F1F-1A18-D542-880E-A784A673089B}"/>
              </a:ext>
            </a:extLst>
          </p:cNvPr>
          <p:cNvSpPr/>
          <p:nvPr userDrawn="1"/>
        </p:nvSpPr>
        <p:spPr>
          <a:xfrm>
            <a:off x="-508894" y="1294334"/>
            <a:ext cx="329784" cy="127416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7372222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лилиния 7">
            <a:extLst>
              <a:ext uri="{FF2B5EF4-FFF2-40B4-BE49-F238E27FC236}">
                <a16:creationId xmlns="" xmlns:a16="http://schemas.microsoft.com/office/drawing/2014/main" id="{095464B0-8415-264B-A929-6676D4B2F879}"/>
              </a:ext>
            </a:extLst>
          </p:cNvPr>
          <p:cNvSpPr/>
          <p:nvPr userDrawn="1"/>
        </p:nvSpPr>
        <p:spPr>
          <a:xfrm>
            <a:off x="4347595" y="4935125"/>
            <a:ext cx="2238219" cy="1474902"/>
          </a:xfrm>
          <a:custGeom>
            <a:avLst/>
            <a:gdLst>
              <a:gd name="connsiteX0" fmla="*/ 0 w 5364480"/>
              <a:gd name="connsiteY0" fmla="*/ 0 h 2414016"/>
              <a:gd name="connsiteX1" fmla="*/ 865632 w 5364480"/>
              <a:gd name="connsiteY1" fmla="*/ 231648 h 2414016"/>
              <a:gd name="connsiteX2" fmla="*/ 4267200 w 5364480"/>
              <a:gd name="connsiteY2" fmla="*/ 1231392 h 2414016"/>
              <a:gd name="connsiteX3" fmla="*/ 5364480 w 5364480"/>
              <a:gd name="connsiteY3" fmla="*/ 1402080 h 2414016"/>
              <a:gd name="connsiteX4" fmla="*/ 5071872 w 5364480"/>
              <a:gd name="connsiteY4" fmla="*/ 2414016 h 2414016"/>
              <a:gd name="connsiteX5" fmla="*/ 0 w 5364480"/>
              <a:gd name="connsiteY5" fmla="*/ 0 h 2414016"/>
              <a:gd name="connsiteX0" fmla="*/ 0 w 5364480"/>
              <a:gd name="connsiteY0" fmla="*/ 0 h 2414016"/>
              <a:gd name="connsiteX1" fmla="*/ 865632 w 5364480"/>
              <a:gd name="connsiteY1" fmla="*/ 231648 h 2414016"/>
              <a:gd name="connsiteX2" fmla="*/ 5364480 w 5364480"/>
              <a:gd name="connsiteY2" fmla="*/ 1402080 h 2414016"/>
              <a:gd name="connsiteX3" fmla="*/ 5071872 w 5364480"/>
              <a:gd name="connsiteY3" fmla="*/ 2414016 h 2414016"/>
              <a:gd name="connsiteX4" fmla="*/ 0 w 5364480"/>
              <a:gd name="connsiteY4" fmla="*/ 0 h 2414016"/>
              <a:gd name="connsiteX0" fmla="*/ 0 w 5364480"/>
              <a:gd name="connsiteY0" fmla="*/ 0 h 2414016"/>
              <a:gd name="connsiteX1" fmla="*/ 3633546 w 5364480"/>
              <a:gd name="connsiteY1" fmla="*/ 935983 h 2414016"/>
              <a:gd name="connsiteX2" fmla="*/ 5364480 w 5364480"/>
              <a:gd name="connsiteY2" fmla="*/ 1402080 h 2414016"/>
              <a:gd name="connsiteX3" fmla="*/ 5071872 w 5364480"/>
              <a:gd name="connsiteY3" fmla="*/ 2414016 h 2414016"/>
              <a:gd name="connsiteX4" fmla="*/ 0 w 5364480"/>
              <a:gd name="connsiteY4" fmla="*/ 0 h 2414016"/>
              <a:gd name="connsiteX0" fmla="*/ 0 w 5364480"/>
              <a:gd name="connsiteY0" fmla="*/ 0 h 2414016"/>
              <a:gd name="connsiteX1" fmla="*/ 5364480 w 5364480"/>
              <a:gd name="connsiteY1" fmla="*/ 1402080 h 2414016"/>
              <a:gd name="connsiteX2" fmla="*/ 5071872 w 5364480"/>
              <a:gd name="connsiteY2" fmla="*/ 2414016 h 2414016"/>
              <a:gd name="connsiteX3" fmla="*/ 0 w 5364480"/>
              <a:gd name="connsiteY3" fmla="*/ 0 h 2414016"/>
              <a:gd name="connsiteX0" fmla="*/ 0 w 2559496"/>
              <a:gd name="connsiteY0" fmla="*/ 896277 h 1011936"/>
              <a:gd name="connsiteX1" fmla="*/ 2559496 w 2559496"/>
              <a:gd name="connsiteY1" fmla="*/ 0 h 1011936"/>
              <a:gd name="connsiteX2" fmla="*/ 2266888 w 2559496"/>
              <a:gd name="connsiteY2" fmla="*/ 1011936 h 1011936"/>
              <a:gd name="connsiteX3" fmla="*/ 0 w 2559496"/>
              <a:gd name="connsiteY3" fmla="*/ 896277 h 1011936"/>
              <a:gd name="connsiteX0" fmla="*/ 0 w 2720134"/>
              <a:gd name="connsiteY0" fmla="*/ 896277 h 1011936"/>
              <a:gd name="connsiteX1" fmla="*/ 2720134 w 2720134"/>
              <a:gd name="connsiteY1" fmla="*/ 0 h 1011936"/>
              <a:gd name="connsiteX2" fmla="*/ 2266888 w 2720134"/>
              <a:gd name="connsiteY2" fmla="*/ 1011936 h 1011936"/>
              <a:gd name="connsiteX3" fmla="*/ 0 w 2720134"/>
              <a:gd name="connsiteY3" fmla="*/ 896277 h 1011936"/>
              <a:gd name="connsiteX0" fmla="*/ 0 w 2497712"/>
              <a:gd name="connsiteY0" fmla="*/ 0 h 1116556"/>
              <a:gd name="connsiteX1" fmla="*/ 2497712 w 2497712"/>
              <a:gd name="connsiteY1" fmla="*/ 104620 h 1116556"/>
              <a:gd name="connsiteX2" fmla="*/ 2044466 w 2497712"/>
              <a:gd name="connsiteY2" fmla="*/ 1116556 h 1116556"/>
              <a:gd name="connsiteX3" fmla="*/ 0 w 2497712"/>
              <a:gd name="connsiteY3" fmla="*/ 0 h 1116556"/>
              <a:gd name="connsiteX0" fmla="*/ 0 w 2411214"/>
              <a:gd name="connsiteY0" fmla="*/ 0 h 1116556"/>
              <a:gd name="connsiteX1" fmla="*/ 2411214 w 2411214"/>
              <a:gd name="connsiteY1" fmla="*/ 178760 h 1116556"/>
              <a:gd name="connsiteX2" fmla="*/ 2044466 w 2411214"/>
              <a:gd name="connsiteY2" fmla="*/ 1116556 h 1116556"/>
              <a:gd name="connsiteX3" fmla="*/ 0 w 2411214"/>
              <a:gd name="connsiteY3" fmla="*/ 0 h 1116556"/>
              <a:gd name="connsiteX0" fmla="*/ 0 w 2238219"/>
              <a:gd name="connsiteY0" fmla="*/ 0 h 1474902"/>
              <a:gd name="connsiteX1" fmla="*/ 2238219 w 2238219"/>
              <a:gd name="connsiteY1" fmla="*/ 537106 h 1474902"/>
              <a:gd name="connsiteX2" fmla="*/ 1871471 w 2238219"/>
              <a:gd name="connsiteY2" fmla="*/ 1474902 h 1474902"/>
              <a:gd name="connsiteX3" fmla="*/ 0 w 2238219"/>
              <a:gd name="connsiteY3" fmla="*/ 0 h 1474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38219" h="1474902">
                <a:moveTo>
                  <a:pt x="0" y="0"/>
                </a:moveTo>
                <a:lnTo>
                  <a:pt x="2238219" y="537106"/>
                </a:lnTo>
                <a:lnTo>
                  <a:pt x="1871471" y="1474902"/>
                </a:lnTo>
                <a:lnTo>
                  <a:pt x="0" y="0"/>
                </a:lnTo>
                <a:close/>
              </a:path>
            </a:pathLst>
          </a:custGeom>
          <a:solidFill>
            <a:srgbClr val="2C4A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лилиния 8">
            <a:extLst>
              <a:ext uri="{FF2B5EF4-FFF2-40B4-BE49-F238E27FC236}">
                <a16:creationId xmlns="" xmlns:a16="http://schemas.microsoft.com/office/drawing/2014/main" id="{BB63C0EE-5927-8E48-9B64-4227690B5964}"/>
              </a:ext>
            </a:extLst>
          </p:cNvPr>
          <p:cNvSpPr/>
          <p:nvPr userDrawn="1"/>
        </p:nvSpPr>
        <p:spPr>
          <a:xfrm rot="11148061">
            <a:off x="2127862" y="4890620"/>
            <a:ext cx="3516792" cy="2435007"/>
          </a:xfrm>
          <a:custGeom>
            <a:avLst/>
            <a:gdLst>
              <a:gd name="connsiteX0" fmla="*/ 3030583 w 3030583"/>
              <a:gd name="connsiteY0" fmla="*/ 0 h 4789714"/>
              <a:gd name="connsiteX1" fmla="*/ 0 w 3030583"/>
              <a:gd name="connsiteY1" fmla="*/ 3762103 h 4789714"/>
              <a:gd name="connsiteX2" fmla="*/ 548640 w 3030583"/>
              <a:gd name="connsiteY2" fmla="*/ 4789714 h 4789714"/>
              <a:gd name="connsiteX3" fmla="*/ 2429692 w 3030583"/>
              <a:gd name="connsiteY3" fmla="*/ 1332411 h 4789714"/>
              <a:gd name="connsiteX0" fmla="*/ 3030583 w 3885176"/>
              <a:gd name="connsiteY0" fmla="*/ 0 h 4789714"/>
              <a:gd name="connsiteX1" fmla="*/ 0 w 3885176"/>
              <a:gd name="connsiteY1" fmla="*/ 3762103 h 4789714"/>
              <a:gd name="connsiteX2" fmla="*/ 548640 w 3885176"/>
              <a:gd name="connsiteY2" fmla="*/ 4789714 h 4789714"/>
              <a:gd name="connsiteX3" fmla="*/ 3885176 w 3885176"/>
              <a:gd name="connsiteY3" fmla="*/ 160637 h 4789714"/>
              <a:gd name="connsiteX0" fmla="*/ 3030583 w 3923544"/>
              <a:gd name="connsiteY0" fmla="*/ 0 h 4789714"/>
              <a:gd name="connsiteX1" fmla="*/ 0 w 3923544"/>
              <a:gd name="connsiteY1" fmla="*/ 3762103 h 4789714"/>
              <a:gd name="connsiteX2" fmla="*/ 548640 w 3923544"/>
              <a:gd name="connsiteY2" fmla="*/ 4789714 h 4789714"/>
              <a:gd name="connsiteX3" fmla="*/ 3923544 w 3923544"/>
              <a:gd name="connsiteY3" fmla="*/ 188004 h 4789714"/>
              <a:gd name="connsiteX0" fmla="*/ 3030583 w 3912542"/>
              <a:gd name="connsiteY0" fmla="*/ 0 h 4789714"/>
              <a:gd name="connsiteX1" fmla="*/ 0 w 3912542"/>
              <a:gd name="connsiteY1" fmla="*/ 3762103 h 4789714"/>
              <a:gd name="connsiteX2" fmla="*/ 548640 w 3912542"/>
              <a:gd name="connsiteY2" fmla="*/ 4789714 h 4789714"/>
              <a:gd name="connsiteX3" fmla="*/ 3912542 w 3912542"/>
              <a:gd name="connsiteY3" fmla="*/ 122270 h 4789714"/>
              <a:gd name="connsiteX0" fmla="*/ 3030583 w 3938664"/>
              <a:gd name="connsiteY0" fmla="*/ 0 h 4789714"/>
              <a:gd name="connsiteX1" fmla="*/ 0 w 3938664"/>
              <a:gd name="connsiteY1" fmla="*/ 3762103 h 4789714"/>
              <a:gd name="connsiteX2" fmla="*/ 548640 w 3938664"/>
              <a:gd name="connsiteY2" fmla="*/ 4789714 h 4789714"/>
              <a:gd name="connsiteX3" fmla="*/ 3938664 w 3938664"/>
              <a:gd name="connsiteY3" fmla="*/ 162495 h 4789714"/>
              <a:gd name="connsiteX0" fmla="*/ 2481943 w 3390024"/>
              <a:gd name="connsiteY0" fmla="*/ 0 h 4789714"/>
              <a:gd name="connsiteX1" fmla="*/ 1001028 w 3390024"/>
              <a:gd name="connsiteY1" fmla="*/ 2604518 h 4789714"/>
              <a:gd name="connsiteX2" fmla="*/ 0 w 3390024"/>
              <a:gd name="connsiteY2" fmla="*/ 4789714 h 4789714"/>
              <a:gd name="connsiteX3" fmla="*/ 3390024 w 3390024"/>
              <a:gd name="connsiteY3" fmla="*/ 162495 h 4789714"/>
              <a:gd name="connsiteX0" fmla="*/ 1480915 w 2388996"/>
              <a:gd name="connsiteY0" fmla="*/ 0 h 3694903"/>
              <a:gd name="connsiteX1" fmla="*/ 0 w 2388996"/>
              <a:gd name="connsiteY1" fmla="*/ 2604518 h 3694903"/>
              <a:gd name="connsiteX2" fmla="*/ 1015223 w 2388996"/>
              <a:gd name="connsiteY2" fmla="*/ 3694903 h 3694903"/>
              <a:gd name="connsiteX3" fmla="*/ 2388996 w 2388996"/>
              <a:gd name="connsiteY3" fmla="*/ 162495 h 3694903"/>
              <a:gd name="connsiteX0" fmla="*/ 1517727 w 2388996"/>
              <a:gd name="connsiteY0" fmla="*/ 0 h 3766618"/>
              <a:gd name="connsiteX1" fmla="*/ 0 w 2388996"/>
              <a:gd name="connsiteY1" fmla="*/ 2676233 h 3766618"/>
              <a:gd name="connsiteX2" fmla="*/ 1015223 w 2388996"/>
              <a:gd name="connsiteY2" fmla="*/ 3766618 h 3766618"/>
              <a:gd name="connsiteX3" fmla="*/ 2388996 w 2388996"/>
              <a:gd name="connsiteY3" fmla="*/ 234210 h 3766618"/>
              <a:gd name="connsiteX0" fmla="*/ 1513197 w 2388996"/>
              <a:gd name="connsiteY0" fmla="*/ 0 h 3777017"/>
              <a:gd name="connsiteX1" fmla="*/ 0 w 2388996"/>
              <a:gd name="connsiteY1" fmla="*/ 2686632 h 3777017"/>
              <a:gd name="connsiteX2" fmla="*/ 1015223 w 2388996"/>
              <a:gd name="connsiteY2" fmla="*/ 3777017 h 3777017"/>
              <a:gd name="connsiteX3" fmla="*/ 2388996 w 2388996"/>
              <a:gd name="connsiteY3" fmla="*/ 244609 h 3777017"/>
              <a:gd name="connsiteX0" fmla="*/ 1513197 w 2551022"/>
              <a:gd name="connsiteY0" fmla="*/ 0 h 3598113"/>
              <a:gd name="connsiteX1" fmla="*/ 0 w 2551022"/>
              <a:gd name="connsiteY1" fmla="*/ 2686632 h 3598113"/>
              <a:gd name="connsiteX2" fmla="*/ 2551022 w 2551022"/>
              <a:gd name="connsiteY2" fmla="*/ 3598113 h 3598113"/>
              <a:gd name="connsiteX3" fmla="*/ 2388996 w 2551022"/>
              <a:gd name="connsiteY3" fmla="*/ 244609 h 3598113"/>
              <a:gd name="connsiteX0" fmla="*/ 157108 w 1194933"/>
              <a:gd name="connsiteY0" fmla="*/ 0 h 4235603"/>
              <a:gd name="connsiteX1" fmla="*/ 0 w 1194933"/>
              <a:gd name="connsiteY1" fmla="*/ 4235603 h 4235603"/>
              <a:gd name="connsiteX2" fmla="*/ 1194933 w 1194933"/>
              <a:gd name="connsiteY2" fmla="*/ 3598113 h 4235603"/>
              <a:gd name="connsiteX3" fmla="*/ 1032907 w 1194933"/>
              <a:gd name="connsiteY3" fmla="*/ 244609 h 4235603"/>
              <a:gd name="connsiteX0" fmla="*/ 48814 w 1086639"/>
              <a:gd name="connsiteY0" fmla="*/ 0 h 3811893"/>
              <a:gd name="connsiteX1" fmla="*/ 0 w 1086639"/>
              <a:gd name="connsiteY1" fmla="*/ 3811893 h 3811893"/>
              <a:gd name="connsiteX2" fmla="*/ 1086639 w 1086639"/>
              <a:gd name="connsiteY2" fmla="*/ 3598113 h 3811893"/>
              <a:gd name="connsiteX3" fmla="*/ 924613 w 1086639"/>
              <a:gd name="connsiteY3" fmla="*/ 244609 h 3811893"/>
              <a:gd name="connsiteX0" fmla="*/ 138496 w 1176321"/>
              <a:gd name="connsiteY0" fmla="*/ 0 h 3976471"/>
              <a:gd name="connsiteX1" fmla="*/ 0 w 1176321"/>
              <a:gd name="connsiteY1" fmla="*/ 3976471 h 3976471"/>
              <a:gd name="connsiteX2" fmla="*/ 1176321 w 1176321"/>
              <a:gd name="connsiteY2" fmla="*/ 3598113 h 3976471"/>
              <a:gd name="connsiteX3" fmla="*/ 1014295 w 1176321"/>
              <a:gd name="connsiteY3" fmla="*/ 244609 h 3976471"/>
              <a:gd name="connsiteX0" fmla="*/ 477585 w 1176321"/>
              <a:gd name="connsiteY0" fmla="*/ 396618 h 3731862"/>
              <a:gd name="connsiteX1" fmla="*/ 0 w 1176321"/>
              <a:gd name="connsiteY1" fmla="*/ 3731862 h 3731862"/>
              <a:gd name="connsiteX2" fmla="*/ 1176321 w 1176321"/>
              <a:gd name="connsiteY2" fmla="*/ 3353504 h 3731862"/>
              <a:gd name="connsiteX3" fmla="*/ 1014295 w 1176321"/>
              <a:gd name="connsiteY3" fmla="*/ 0 h 3731862"/>
              <a:gd name="connsiteX0" fmla="*/ 477585 w 1403735"/>
              <a:gd name="connsiteY0" fmla="*/ 243513 h 3578757"/>
              <a:gd name="connsiteX1" fmla="*/ 0 w 1403735"/>
              <a:gd name="connsiteY1" fmla="*/ 3578757 h 3578757"/>
              <a:gd name="connsiteX2" fmla="*/ 1176321 w 1403735"/>
              <a:gd name="connsiteY2" fmla="*/ 3200399 h 3578757"/>
              <a:gd name="connsiteX3" fmla="*/ 1403735 w 1403735"/>
              <a:gd name="connsiteY3" fmla="*/ 0 h 3578757"/>
              <a:gd name="connsiteX0" fmla="*/ 477585 w 1403735"/>
              <a:gd name="connsiteY0" fmla="*/ 243513 h 3578757"/>
              <a:gd name="connsiteX1" fmla="*/ 0 w 1403735"/>
              <a:gd name="connsiteY1" fmla="*/ 3578757 h 3578757"/>
              <a:gd name="connsiteX2" fmla="*/ 1142051 w 1403735"/>
              <a:gd name="connsiteY2" fmla="*/ 3245211 h 3578757"/>
              <a:gd name="connsiteX3" fmla="*/ 1403735 w 1403735"/>
              <a:gd name="connsiteY3" fmla="*/ 0 h 3578757"/>
              <a:gd name="connsiteX0" fmla="*/ 477585 w 1403735"/>
              <a:gd name="connsiteY0" fmla="*/ 243513 h 3578757"/>
              <a:gd name="connsiteX1" fmla="*/ 0 w 1403735"/>
              <a:gd name="connsiteY1" fmla="*/ 3578757 h 3578757"/>
              <a:gd name="connsiteX2" fmla="*/ 1151052 w 1403735"/>
              <a:gd name="connsiteY2" fmla="*/ 3307035 h 3578757"/>
              <a:gd name="connsiteX3" fmla="*/ 1403735 w 1403735"/>
              <a:gd name="connsiteY3" fmla="*/ 0 h 3578757"/>
              <a:gd name="connsiteX0" fmla="*/ 0 w 5299938"/>
              <a:gd name="connsiteY0" fmla="*/ 0 h 3807290"/>
              <a:gd name="connsiteX1" fmla="*/ 3896203 w 5299938"/>
              <a:gd name="connsiteY1" fmla="*/ 3807290 h 3807290"/>
              <a:gd name="connsiteX2" fmla="*/ 5047255 w 5299938"/>
              <a:gd name="connsiteY2" fmla="*/ 3535568 h 3807290"/>
              <a:gd name="connsiteX3" fmla="*/ 5299938 w 5299938"/>
              <a:gd name="connsiteY3" fmla="*/ 228533 h 3807290"/>
              <a:gd name="connsiteX0" fmla="*/ 0 w 5047255"/>
              <a:gd name="connsiteY0" fmla="*/ 0 h 3807290"/>
              <a:gd name="connsiteX1" fmla="*/ 3896203 w 5047255"/>
              <a:gd name="connsiteY1" fmla="*/ 3807290 h 3807290"/>
              <a:gd name="connsiteX2" fmla="*/ 5047255 w 5047255"/>
              <a:gd name="connsiteY2" fmla="*/ 3535568 h 3807290"/>
              <a:gd name="connsiteX3" fmla="*/ 427071 w 5047255"/>
              <a:gd name="connsiteY3" fmla="*/ 211618 h 3807290"/>
              <a:gd name="connsiteX0" fmla="*/ 0 w 5229333"/>
              <a:gd name="connsiteY0" fmla="*/ 0 h 3807290"/>
              <a:gd name="connsiteX1" fmla="*/ 3896203 w 5229333"/>
              <a:gd name="connsiteY1" fmla="*/ 3807290 h 3807290"/>
              <a:gd name="connsiteX2" fmla="*/ 5229333 w 5229333"/>
              <a:gd name="connsiteY2" fmla="*/ 3353238 h 3807290"/>
              <a:gd name="connsiteX3" fmla="*/ 427071 w 5229333"/>
              <a:gd name="connsiteY3" fmla="*/ 211618 h 3807290"/>
              <a:gd name="connsiteX0" fmla="*/ 0 w 5229333"/>
              <a:gd name="connsiteY0" fmla="*/ 0 h 4402462"/>
              <a:gd name="connsiteX1" fmla="*/ 4462470 w 5229333"/>
              <a:gd name="connsiteY1" fmla="*/ 4402462 h 4402462"/>
              <a:gd name="connsiteX2" fmla="*/ 5229333 w 5229333"/>
              <a:gd name="connsiteY2" fmla="*/ 3353238 h 4402462"/>
              <a:gd name="connsiteX3" fmla="*/ 427071 w 5229333"/>
              <a:gd name="connsiteY3" fmla="*/ 211618 h 4402462"/>
              <a:gd name="connsiteX0" fmla="*/ 0 w 5261487"/>
              <a:gd name="connsiteY0" fmla="*/ 0 h 4402462"/>
              <a:gd name="connsiteX1" fmla="*/ 4462470 w 5261487"/>
              <a:gd name="connsiteY1" fmla="*/ 4402462 h 4402462"/>
              <a:gd name="connsiteX2" fmla="*/ 5261487 w 5261487"/>
              <a:gd name="connsiteY2" fmla="*/ 3578371 h 4402462"/>
              <a:gd name="connsiteX3" fmla="*/ 427071 w 5261487"/>
              <a:gd name="connsiteY3" fmla="*/ 211618 h 4402462"/>
              <a:gd name="connsiteX0" fmla="*/ 0 w 5350016"/>
              <a:gd name="connsiteY0" fmla="*/ 0 h 4402462"/>
              <a:gd name="connsiteX1" fmla="*/ 4462470 w 5350016"/>
              <a:gd name="connsiteY1" fmla="*/ 4402462 h 4402462"/>
              <a:gd name="connsiteX2" fmla="*/ 5350016 w 5350016"/>
              <a:gd name="connsiteY2" fmla="*/ 3439959 h 4402462"/>
              <a:gd name="connsiteX3" fmla="*/ 427071 w 5350016"/>
              <a:gd name="connsiteY3" fmla="*/ 211618 h 4402462"/>
              <a:gd name="connsiteX0" fmla="*/ 0 w 5350016"/>
              <a:gd name="connsiteY0" fmla="*/ 0 h 4416379"/>
              <a:gd name="connsiteX1" fmla="*/ 4463807 w 5350016"/>
              <a:gd name="connsiteY1" fmla="*/ 4416379 h 4416379"/>
              <a:gd name="connsiteX2" fmla="*/ 5350016 w 5350016"/>
              <a:gd name="connsiteY2" fmla="*/ 3439959 h 4416379"/>
              <a:gd name="connsiteX3" fmla="*/ 427071 w 5350016"/>
              <a:gd name="connsiteY3" fmla="*/ 211618 h 4416379"/>
              <a:gd name="connsiteX0" fmla="*/ 0 w 5350016"/>
              <a:gd name="connsiteY0" fmla="*/ 0 h 4416379"/>
              <a:gd name="connsiteX1" fmla="*/ 4463807 w 5350016"/>
              <a:gd name="connsiteY1" fmla="*/ 4416379 h 4416379"/>
              <a:gd name="connsiteX2" fmla="*/ 5350016 w 5350016"/>
              <a:gd name="connsiteY2" fmla="*/ 3439959 h 4416379"/>
              <a:gd name="connsiteX3" fmla="*/ 2413717 w 5350016"/>
              <a:gd name="connsiteY3" fmla="*/ 1489386 h 4416379"/>
              <a:gd name="connsiteX0" fmla="*/ 0 w 3706049"/>
              <a:gd name="connsiteY0" fmla="*/ 0 h 2957435"/>
              <a:gd name="connsiteX1" fmla="*/ 2819840 w 3706049"/>
              <a:gd name="connsiteY1" fmla="*/ 2957435 h 2957435"/>
              <a:gd name="connsiteX2" fmla="*/ 3706049 w 3706049"/>
              <a:gd name="connsiteY2" fmla="*/ 1981015 h 2957435"/>
              <a:gd name="connsiteX3" fmla="*/ 769750 w 3706049"/>
              <a:gd name="connsiteY3" fmla="*/ 30442 h 2957435"/>
              <a:gd name="connsiteX0" fmla="*/ 0 w 3706049"/>
              <a:gd name="connsiteY0" fmla="*/ 0 h 2957435"/>
              <a:gd name="connsiteX1" fmla="*/ 2819840 w 3706049"/>
              <a:gd name="connsiteY1" fmla="*/ 2957435 h 2957435"/>
              <a:gd name="connsiteX2" fmla="*/ 3706049 w 3706049"/>
              <a:gd name="connsiteY2" fmla="*/ 1981015 h 2957435"/>
              <a:gd name="connsiteX3" fmla="*/ 887452 w 3706049"/>
              <a:gd name="connsiteY3" fmla="*/ 153286 h 2957435"/>
              <a:gd name="connsiteX0" fmla="*/ 0 w 4066453"/>
              <a:gd name="connsiteY0" fmla="*/ 0 h 2957435"/>
              <a:gd name="connsiteX1" fmla="*/ 2819840 w 4066453"/>
              <a:gd name="connsiteY1" fmla="*/ 2957435 h 2957435"/>
              <a:gd name="connsiteX2" fmla="*/ 4066453 w 4066453"/>
              <a:gd name="connsiteY2" fmla="*/ 516058 h 2957435"/>
              <a:gd name="connsiteX3" fmla="*/ 887452 w 4066453"/>
              <a:gd name="connsiteY3" fmla="*/ 153286 h 2957435"/>
              <a:gd name="connsiteX0" fmla="*/ 0 w 4066453"/>
              <a:gd name="connsiteY0" fmla="*/ 0 h 1535675"/>
              <a:gd name="connsiteX1" fmla="*/ 3855332 w 4066453"/>
              <a:gd name="connsiteY1" fmla="*/ 1535675 h 1535675"/>
              <a:gd name="connsiteX2" fmla="*/ 4066453 w 4066453"/>
              <a:gd name="connsiteY2" fmla="*/ 516058 h 1535675"/>
              <a:gd name="connsiteX3" fmla="*/ 887452 w 4066453"/>
              <a:gd name="connsiteY3" fmla="*/ 153286 h 1535675"/>
              <a:gd name="connsiteX0" fmla="*/ 607260 w 3179001"/>
              <a:gd name="connsiteY0" fmla="*/ 2700589 h 2700589"/>
              <a:gd name="connsiteX1" fmla="*/ 2967880 w 3179001"/>
              <a:gd name="connsiteY1" fmla="*/ 1382389 h 2700589"/>
              <a:gd name="connsiteX2" fmla="*/ 3179001 w 3179001"/>
              <a:gd name="connsiteY2" fmla="*/ 362772 h 2700589"/>
              <a:gd name="connsiteX3" fmla="*/ 0 w 3179001"/>
              <a:gd name="connsiteY3" fmla="*/ 0 h 2700589"/>
              <a:gd name="connsiteX0" fmla="*/ 607260 w 3179001"/>
              <a:gd name="connsiteY0" fmla="*/ 2700589 h 2700589"/>
              <a:gd name="connsiteX1" fmla="*/ 1127907 w 3179001"/>
              <a:gd name="connsiteY1" fmla="*/ 2402432 h 2700589"/>
              <a:gd name="connsiteX2" fmla="*/ 2967880 w 3179001"/>
              <a:gd name="connsiteY2" fmla="*/ 1382389 h 2700589"/>
              <a:gd name="connsiteX3" fmla="*/ 3179001 w 3179001"/>
              <a:gd name="connsiteY3" fmla="*/ 362772 h 2700589"/>
              <a:gd name="connsiteX4" fmla="*/ 0 w 3179001"/>
              <a:gd name="connsiteY4" fmla="*/ 0 h 2700589"/>
              <a:gd name="connsiteX0" fmla="*/ 607260 w 3179001"/>
              <a:gd name="connsiteY0" fmla="*/ 2700589 h 2999499"/>
              <a:gd name="connsiteX1" fmla="*/ 2219456 w 3179001"/>
              <a:gd name="connsiteY1" fmla="*/ 2999499 h 2999499"/>
              <a:gd name="connsiteX2" fmla="*/ 2967880 w 3179001"/>
              <a:gd name="connsiteY2" fmla="*/ 1382389 h 2999499"/>
              <a:gd name="connsiteX3" fmla="*/ 3179001 w 3179001"/>
              <a:gd name="connsiteY3" fmla="*/ 362772 h 2999499"/>
              <a:gd name="connsiteX4" fmla="*/ 0 w 3179001"/>
              <a:gd name="connsiteY4" fmla="*/ 0 h 2999499"/>
              <a:gd name="connsiteX0" fmla="*/ 0 w 2571741"/>
              <a:gd name="connsiteY0" fmla="*/ 2337817 h 2636727"/>
              <a:gd name="connsiteX1" fmla="*/ 1612196 w 2571741"/>
              <a:gd name="connsiteY1" fmla="*/ 2636727 h 2636727"/>
              <a:gd name="connsiteX2" fmla="*/ 2360620 w 2571741"/>
              <a:gd name="connsiteY2" fmla="*/ 1019617 h 2636727"/>
              <a:gd name="connsiteX3" fmla="*/ 2571741 w 2571741"/>
              <a:gd name="connsiteY3" fmla="*/ 0 h 2636727"/>
              <a:gd name="connsiteX4" fmla="*/ 414275 w 2571741"/>
              <a:gd name="connsiteY4" fmla="*/ 278669 h 2636727"/>
              <a:gd name="connsiteX0" fmla="*/ 0 w 2571741"/>
              <a:gd name="connsiteY0" fmla="*/ 2337817 h 2337817"/>
              <a:gd name="connsiteX1" fmla="*/ 470690 w 2571741"/>
              <a:gd name="connsiteY1" fmla="*/ 1547923 h 2337817"/>
              <a:gd name="connsiteX2" fmla="*/ 2360620 w 2571741"/>
              <a:gd name="connsiteY2" fmla="*/ 1019617 h 2337817"/>
              <a:gd name="connsiteX3" fmla="*/ 2571741 w 2571741"/>
              <a:gd name="connsiteY3" fmla="*/ 0 h 2337817"/>
              <a:gd name="connsiteX4" fmla="*/ 414275 w 2571741"/>
              <a:gd name="connsiteY4" fmla="*/ 278669 h 2337817"/>
              <a:gd name="connsiteX0" fmla="*/ 0 w 3060908"/>
              <a:gd name="connsiteY0" fmla="*/ 1679553 h 1679553"/>
              <a:gd name="connsiteX1" fmla="*/ 959857 w 3060908"/>
              <a:gd name="connsiteY1" fmla="*/ 1547923 h 1679553"/>
              <a:gd name="connsiteX2" fmla="*/ 2849787 w 3060908"/>
              <a:gd name="connsiteY2" fmla="*/ 1019617 h 1679553"/>
              <a:gd name="connsiteX3" fmla="*/ 3060908 w 3060908"/>
              <a:gd name="connsiteY3" fmla="*/ 0 h 1679553"/>
              <a:gd name="connsiteX4" fmla="*/ 903442 w 3060908"/>
              <a:gd name="connsiteY4" fmla="*/ 278669 h 1679553"/>
              <a:gd name="connsiteX0" fmla="*/ 0 w 3060908"/>
              <a:gd name="connsiteY0" fmla="*/ 1679553 h 1679553"/>
              <a:gd name="connsiteX1" fmla="*/ 965710 w 3060908"/>
              <a:gd name="connsiteY1" fmla="*/ 1361023 h 1679553"/>
              <a:gd name="connsiteX2" fmla="*/ 2849787 w 3060908"/>
              <a:gd name="connsiteY2" fmla="*/ 1019617 h 1679553"/>
              <a:gd name="connsiteX3" fmla="*/ 3060908 w 3060908"/>
              <a:gd name="connsiteY3" fmla="*/ 0 h 1679553"/>
              <a:gd name="connsiteX4" fmla="*/ 903442 w 3060908"/>
              <a:gd name="connsiteY4" fmla="*/ 278669 h 1679553"/>
              <a:gd name="connsiteX0" fmla="*/ 0 w 3060908"/>
              <a:gd name="connsiteY0" fmla="*/ 1679553 h 1679553"/>
              <a:gd name="connsiteX1" fmla="*/ 2849787 w 3060908"/>
              <a:gd name="connsiteY1" fmla="*/ 1019617 h 1679553"/>
              <a:gd name="connsiteX2" fmla="*/ 3060908 w 3060908"/>
              <a:gd name="connsiteY2" fmla="*/ 0 h 1679553"/>
              <a:gd name="connsiteX3" fmla="*/ 903442 w 3060908"/>
              <a:gd name="connsiteY3" fmla="*/ 278669 h 1679553"/>
              <a:gd name="connsiteX0" fmla="*/ 215656 w 2157466"/>
              <a:gd name="connsiteY0" fmla="*/ 1814267 h 1814267"/>
              <a:gd name="connsiteX1" fmla="*/ 1946345 w 2157466"/>
              <a:gd name="connsiteY1" fmla="*/ 1019617 h 1814267"/>
              <a:gd name="connsiteX2" fmla="*/ 2157466 w 2157466"/>
              <a:gd name="connsiteY2" fmla="*/ 0 h 1814267"/>
              <a:gd name="connsiteX3" fmla="*/ 0 w 2157466"/>
              <a:gd name="connsiteY3" fmla="*/ 278669 h 1814267"/>
              <a:gd name="connsiteX0" fmla="*/ 37768 w 1979578"/>
              <a:gd name="connsiteY0" fmla="*/ 1814267 h 1814267"/>
              <a:gd name="connsiteX1" fmla="*/ 1768457 w 1979578"/>
              <a:gd name="connsiteY1" fmla="*/ 1019617 h 1814267"/>
              <a:gd name="connsiteX2" fmla="*/ 1979578 w 1979578"/>
              <a:gd name="connsiteY2" fmla="*/ 0 h 1814267"/>
              <a:gd name="connsiteX3" fmla="*/ 0 w 1979578"/>
              <a:gd name="connsiteY3" fmla="*/ 807093 h 1814267"/>
              <a:gd name="connsiteX0" fmla="*/ 0 w 2566047"/>
              <a:gd name="connsiteY0" fmla="*/ 4351957 h 4351957"/>
              <a:gd name="connsiteX1" fmla="*/ 1730689 w 2566047"/>
              <a:gd name="connsiteY1" fmla="*/ 3557307 h 4351957"/>
              <a:gd name="connsiteX2" fmla="*/ 1941810 w 2566047"/>
              <a:gd name="connsiteY2" fmla="*/ 2537690 h 4351957"/>
              <a:gd name="connsiteX3" fmla="*/ 2566047 w 2566047"/>
              <a:gd name="connsiteY3" fmla="*/ 0 h 4351957"/>
              <a:gd name="connsiteX0" fmla="*/ 0 w 1688656"/>
              <a:gd name="connsiteY0" fmla="*/ 2474287 h 3557307"/>
              <a:gd name="connsiteX1" fmla="*/ 853298 w 1688656"/>
              <a:gd name="connsiteY1" fmla="*/ 3557307 h 3557307"/>
              <a:gd name="connsiteX2" fmla="*/ 1064419 w 1688656"/>
              <a:gd name="connsiteY2" fmla="*/ 2537690 h 3557307"/>
              <a:gd name="connsiteX3" fmla="*/ 1688656 w 1688656"/>
              <a:gd name="connsiteY3" fmla="*/ 0 h 3557307"/>
              <a:gd name="connsiteX0" fmla="*/ 0 w 1688656"/>
              <a:gd name="connsiteY0" fmla="*/ 2474287 h 3557307"/>
              <a:gd name="connsiteX1" fmla="*/ 853298 w 1688656"/>
              <a:gd name="connsiteY1" fmla="*/ 3557307 h 3557307"/>
              <a:gd name="connsiteX2" fmla="*/ 1064419 w 1688656"/>
              <a:gd name="connsiteY2" fmla="*/ 2537690 h 3557307"/>
              <a:gd name="connsiteX3" fmla="*/ 1542595 w 1688656"/>
              <a:gd name="connsiteY3" fmla="*/ 743325 h 3557307"/>
              <a:gd name="connsiteX4" fmla="*/ 1688656 w 1688656"/>
              <a:gd name="connsiteY4" fmla="*/ 0 h 3557307"/>
              <a:gd name="connsiteX0" fmla="*/ 0 w 1688656"/>
              <a:gd name="connsiteY0" fmla="*/ 2474287 h 3557307"/>
              <a:gd name="connsiteX1" fmla="*/ 853298 w 1688656"/>
              <a:gd name="connsiteY1" fmla="*/ 3557307 h 3557307"/>
              <a:gd name="connsiteX2" fmla="*/ 1064419 w 1688656"/>
              <a:gd name="connsiteY2" fmla="*/ 2537690 h 3557307"/>
              <a:gd name="connsiteX3" fmla="*/ 783558 w 1688656"/>
              <a:gd name="connsiteY3" fmla="*/ 485088 h 3557307"/>
              <a:gd name="connsiteX4" fmla="*/ 1688656 w 1688656"/>
              <a:gd name="connsiteY4" fmla="*/ 0 h 3557307"/>
              <a:gd name="connsiteX0" fmla="*/ 0 w 2193953"/>
              <a:gd name="connsiteY0" fmla="*/ 2474287 h 3557307"/>
              <a:gd name="connsiteX1" fmla="*/ 853298 w 2193953"/>
              <a:gd name="connsiteY1" fmla="*/ 3557307 h 3557307"/>
              <a:gd name="connsiteX2" fmla="*/ 1064419 w 2193953"/>
              <a:gd name="connsiteY2" fmla="*/ 2537690 h 3557307"/>
              <a:gd name="connsiteX3" fmla="*/ 2193953 w 2193953"/>
              <a:gd name="connsiteY3" fmla="*/ 552946 h 3557307"/>
              <a:gd name="connsiteX4" fmla="*/ 1688656 w 2193953"/>
              <a:gd name="connsiteY4" fmla="*/ 0 h 3557307"/>
              <a:gd name="connsiteX0" fmla="*/ 0 w 2193953"/>
              <a:gd name="connsiteY0" fmla="*/ 2413749 h 3496769"/>
              <a:gd name="connsiteX1" fmla="*/ 853298 w 2193953"/>
              <a:gd name="connsiteY1" fmla="*/ 3496769 h 3496769"/>
              <a:gd name="connsiteX2" fmla="*/ 1064419 w 2193953"/>
              <a:gd name="connsiteY2" fmla="*/ 2477152 h 3496769"/>
              <a:gd name="connsiteX3" fmla="*/ 2193953 w 2193953"/>
              <a:gd name="connsiteY3" fmla="*/ 492408 h 3496769"/>
              <a:gd name="connsiteX4" fmla="*/ 726018 w 2193953"/>
              <a:gd name="connsiteY4" fmla="*/ 0 h 3496769"/>
              <a:gd name="connsiteX0" fmla="*/ 0 w 1670795"/>
              <a:gd name="connsiteY0" fmla="*/ 2413749 h 3496769"/>
              <a:gd name="connsiteX1" fmla="*/ 853298 w 1670795"/>
              <a:gd name="connsiteY1" fmla="*/ 3496769 h 3496769"/>
              <a:gd name="connsiteX2" fmla="*/ 1064419 w 1670795"/>
              <a:gd name="connsiteY2" fmla="*/ 2477152 h 3496769"/>
              <a:gd name="connsiteX3" fmla="*/ 1670795 w 1670795"/>
              <a:gd name="connsiteY3" fmla="*/ 110846 h 3496769"/>
              <a:gd name="connsiteX4" fmla="*/ 726018 w 1670795"/>
              <a:gd name="connsiteY4" fmla="*/ 0 h 3496769"/>
              <a:gd name="connsiteX0" fmla="*/ 305116 w 1975911"/>
              <a:gd name="connsiteY0" fmla="*/ 2905169 h 3988189"/>
              <a:gd name="connsiteX1" fmla="*/ 1158414 w 1975911"/>
              <a:gd name="connsiteY1" fmla="*/ 3988189 h 3988189"/>
              <a:gd name="connsiteX2" fmla="*/ 1369535 w 1975911"/>
              <a:gd name="connsiteY2" fmla="*/ 2968572 h 3988189"/>
              <a:gd name="connsiteX3" fmla="*/ 1975911 w 1975911"/>
              <a:gd name="connsiteY3" fmla="*/ 602266 h 3988189"/>
              <a:gd name="connsiteX4" fmla="*/ 0 w 1975911"/>
              <a:gd name="connsiteY4" fmla="*/ 0 h 3988189"/>
              <a:gd name="connsiteX0" fmla="*/ 305116 w 1715324"/>
              <a:gd name="connsiteY0" fmla="*/ 3034071 h 4117091"/>
              <a:gd name="connsiteX1" fmla="*/ 1158414 w 1715324"/>
              <a:gd name="connsiteY1" fmla="*/ 4117091 h 4117091"/>
              <a:gd name="connsiteX2" fmla="*/ 1369535 w 1715324"/>
              <a:gd name="connsiteY2" fmla="*/ 3097474 h 4117091"/>
              <a:gd name="connsiteX3" fmla="*/ 1715324 w 1715324"/>
              <a:gd name="connsiteY3" fmla="*/ 0 h 4117091"/>
              <a:gd name="connsiteX4" fmla="*/ 0 w 1715324"/>
              <a:gd name="connsiteY4" fmla="*/ 128902 h 4117091"/>
              <a:gd name="connsiteX0" fmla="*/ 12252 w 1422460"/>
              <a:gd name="connsiteY0" fmla="*/ 3034071 h 4117091"/>
              <a:gd name="connsiteX1" fmla="*/ 865550 w 1422460"/>
              <a:gd name="connsiteY1" fmla="*/ 4117091 h 4117091"/>
              <a:gd name="connsiteX2" fmla="*/ 1076671 w 1422460"/>
              <a:gd name="connsiteY2" fmla="*/ 3097474 h 4117091"/>
              <a:gd name="connsiteX3" fmla="*/ 1422460 w 1422460"/>
              <a:gd name="connsiteY3" fmla="*/ 0 h 4117091"/>
              <a:gd name="connsiteX4" fmla="*/ 0 w 1422460"/>
              <a:gd name="connsiteY4" fmla="*/ 1055517 h 4117091"/>
              <a:gd name="connsiteX0" fmla="*/ 0 w 1410208"/>
              <a:gd name="connsiteY0" fmla="*/ 3034071 h 4117091"/>
              <a:gd name="connsiteX1" fmla="*/ 853298 w 1410208"/>
              <a:gd name="connsiteY1" fmla="*/ 4117091 h 4117091"/>
              <a:gd name="connsiteX2" fmla="*/ 1064419 w 1410208"/>
              <a:gd name="connsiteY2" fmla="*/ 3097474 h 4117091"/>
              <a:gd name="connsiteX3" fmla="*/ 1410208 w 1410208"/>
              <a:gd name="connsiteY3" fmla="*/ 0 h 4117091"/>
              <a:gd name="connsiteX4" fmla="*/ 22841 w 1410208"/>
              <a:gd name="connsiteY4" fmla="*/ 2256728 h 4117091"/>
              <a:gd name="connsiteX0" fmla="*/ 0 w 1891295"/>
              <a:gd name="connsiteY0" fmla="*/ 2822119 h 3905139"/>
              <a:gd name="connsiteX1" fmla="*/ 853298 w 1891295"/>
              <a:gd name="connsiteY1" fmla="*/ 3905139 h 3905139"/>
              <a:gd name="connsiteX2" fmla="*/ 1064419 w 1891295"/>
              <a:gd name="connsiteY2" fmla="*/ 2885522 h 3905139"/>
              <a:gd name="connsiteX3" fmla="*/ 1891295 w 1891295"/>
              <a:gd name="connsiteY3" fmla="*/ 0 h 3905139"/>
              <a:gd name="connsiteX4" fmla="*/ 22841 w 1891295"/>
              <a:gd name="connsiteY4" fmla="*/ 2044776 h 3905139"/>
              <a:gd name="connsiteX0" fmla="*/ 0 w 1919702"/>
              <a:gd name="connsiteY0" fmla="*/ 3520543 h 4603563"/>
              <a:gd name="connsiteX1" fmla="*/ 853298 w 1919702"/>
              <a:gd name="connsiteY1" fmla="*/ 4603563 h 4603563"/>
              <a:gd name="connsiteX2" fmla="*/ 1064419 w 1919702"/>
              <a:gd name="connsiteY2" fmla="*/ 3583946 h 4603563"/>
              <a:gd name="connsiteX3" fmla="*/ 1919702 w 1919702"/>
              <a:gd name="connsiteY3" fmla="*/ 0 h 4603563"/>
              <a:gd name="connsiteX4" fmla="*/ 22841 w 1919702"/>
              <a:gd name="connsiteY4" fmla="*/ 2743200 h 4603563"/>
              <a:gd name="connsiteX0" fmla="*/ 0 w 2147497"/>
              <a:gd name="connsiteY0" fmla="*/ 4090181 h 4603563"/>
              <a:gd name="connsiteX1" fmla="*/ 1081093 w 2147497"/>
              <a:gd name="connsiteY1" fmla="*/ 4603563 h 4603563"/>
              <a:gd name="connsiteX2" fmla="*/ 1292214 w 2147497"/>
              <a:gd name="connsiteY2" fmla="*/ 3583946 h 4603563"/>
              <a:gd name="connsiteX3" fmla="*/ 2147497 w 2147497"/>
              <a:gd name="connsiteY3" fmla="*/ 0 h 4603563"/>
              <a:gd name="connsiteX4" fmla="*/ 250636 w 2147497"/>
              <a:gd name="connsiteY4" fmla="*/ 2743200 h 4603563"/>
              <a:gd name="connsiteX0" fmla="*/ 0 w 2147497"/>
              <a:gd name="connsiteY0" fmla="*/ 4090181 h 4706711"/>
              <a:gd name="connsiteX1" fmla="*/ 1166094 w 2147497"/>
              <a:gd name="connsiteY1" fmla="*/ 4706711 h 4706711"/>
              <a:gd name="connsiteX2" fmla="*/ 1292214 w 2147497"/>
              <a:gd name="connsiteY2" fmla="*/ 3583946 h 4706711"/>
              <a:gd name="connsiteX3" fmla="*/ 2147497 w 2147497"/>
              <a:gd name="connsiteY3" fmla="*/ 0 h 4706711"/>
              <a:gd name="connsiteX4" fmla="*/ 250636 w 2147497"/>
              <a:gd name="connsiteY4" fmla="*/ 2743200 h 4706711"/>
              <a:gd name="connsiteX0" fmla="*/ 0 w 2147497"/>
              <a:gd name="connsiteY0" fmla="*/ 4090181 h 4706711"/>
              <a:gd name="connsiteX1" fmla="*/ 1166094 w 2147497"/>
              <a:gd name="connsiteY1" fmla="*/ 4706711 h 4706711"/>
              <a:gd name="connsiteX2" fmla="*/ 2147497 w 2147497"/>
              <a:gd name="connsiteY2" fmla="*/ 0 h 4706711"/>
              <a:gd name="connsiteX3" fmla="*/ 250636 w 2147497"/>
              <a:gd name="connsiteY3" fmla="*/ 2743200 h 4706711"/>
              <a:gd name="connsiteX0" fmla="*/ 0 w 2147497"/>
              <a:gd name="connsiteY0" fmla="*/ 4090181 h 4706711"/>
              <a:gd name="connsiteX1" fmla="*/ 1166094 w 2147497"/>
              <a:gd name="connsiteY1" fmla="*/ 4706711 h 4706711"/>
              <a:gd name="connsiteX2" fmla="*/ 2147497 w 2147497"/>
              <a:gd name="connsiteY2" fmla="*/ 0 h 4706711"/>
              <a:gd name="connsiteX3" fmla="*/ 379423 w 2147497"/>
              <a:gd name="connsiteY3" fmla="*/ 2543811 h 4706711"/>
              <a:gd name="connsiteX0" fmla="*/ 0 w 1434722"/>
              <a:gd name="connsiteY0" fmla="*/ 2303758 h 2920288"/>
              <a:gd name="connsiteX1" fmla="*/ 1166094 w 1434722"/>
              <a:gd name="connsiteY1" fmla="*/ 2920288 h 2920288"/>
              <a:gd name="connsiteX2" fmla="*/ 1434722 w 1434722"/>
              <a:gd name="connsiteY2" fmla="*/ 0 h 2920288"/>
              <a:gd name="connsiteX3" fmla="*/ 379423 w 1434722"/>
              <a:gd name="connsiteY3" fmla="*/ 757388 h 2920288"/>
              <a:gd name="connsiteX0" fmla="*/ 0 w 3269212"/>
              <a:gd name="connsiteY0" fmla="*/ 1818477 h 2435007"/>
              <a:gd name="connsiteX1" fmla="*/ 1166094 w 3269212"/>
              <a:gd name="connsiteY1" fmla="*/ 2435007 h 2435007"/>
              <a:gd name="connsiteX2" fmla="*/ 3269212 w 3269212"/>
              <a:gd name="connsiteY2" fmla="*/ 0 h 2435007"/>
              <a:gd name="connsiteX3" fmla="*/ 379423 w 3269212"/>
              <a:gd name="connsiteY3" fmla="*/ 272107 h 2435007"/>
              <a:gd name="connsiteX0" fmla="*/ 0 w 3269212"/>
              <a:gd name="connsiteY0" fmla="*/ 1818477 h 2435007"/>
              <a:gd name="connsiteX1" fmla="*/ 1166094 w 3269212"/>
              <a:gd name="connsiteY1" fmla="*/ 2435007 h 2435007"/>
              <a:gd name="connsiteX2" fmla="*/ 3269212 w 3269212"/>
              <a:gd name="connsiteY2" fmla="*/ 0 h 2435007"/>
              <a:gd name="connsiteX3" fmla="*/ 1914780 w 3269212"/>
              <a:gd name="connsiteY3" fmla="*/ 248687 h 2435007"/>
              <a:gd name="connsiteX0" fmla="*/ 0 w 3516792"/>
              <a:gd name="connsiteY0" fmla="*/ 2233251 h 2435007"/>
              <a:gd name="connsiteX1" fmla="*/ 1413674 w 3516792"/>
              <a:gd name="connsiteY1" fmla="*/ 2435007 h 2435007"/>
              <a:gd name="connsiteX2" fmla="*/ 3516792 w 3516792"/>
              <a:gd name="connsiteY2" fmla="*/ 0 h 2435007"/>
              <a:gd name="connsiteX3" fmla="*/ 2162360 w 3516792"/>
              <a:gd name="connsiteY3" fmla="*/ 248687 h 2435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16792" h="2435007">
                <a:moveTo>
                  <a:pt x="0" y="2233251"/>
                </a:moveTo>
                <a:lnTo>
                  <a:pt x="1413674" y="2435007"/>
                </a:lnTo>
                <a:lnTo>
                  <a:pt x="3516792" y="0"/>
                </a:lnTo>
                <a:lnTo>
                  <a:pt x="2162360" y="248687"/>
                </a:lnTo>
              </a:path>
            </a:pathLst>
          </a:custGeom>
          <a:solidFill>
            <a:srgbClr val="3E6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олилиния 9">
            <a:extLst>
              <a:ext uri="{FF2B5EF4-FFF2-40B4-BE49-F238E27FC236}">
                <a16:creationId xmlns="" xmlns:a16="http://schemas.microsoft.com/office/drawing/2014/main" id="{F54A9A02-2EC7-5340-B3CE-F8A67BBA8610}"/>
              </a:ext>
            </a:extLst>
          </p:cNvPr>
          <p:cNvSpPr/>
          <p:nvPr userDrawn="1"/>
        </p:nvSpPr>
        <p:spPr>
          <a:xfrm>
            <a:off x="2533495" y="651499"/>
            <a:ext cx="5675009" cy="2483987"/>
          </a:xfrm>
          <a:custGeom>
            <a:avLst/>
            <a:gdLst>
              <a:gd name="connsiteX0" fmla="*/ 0 w 5364480"/>
              <a:gd name="connsiteY0" fmla="*/ 0 h 2414016"/>
              <a:gd name="connsiteX1" fmla="*/ 865632 w 5364480"/>
              <a:gd name="connsiteY1" fmla="*/ 231648 h 2414016"/>
              <a:gd name="connsiteX2" fmla="*/ 4267200 w 5364480"/>
              <a:gd name="connsiteY2" fmla="*/ 1231392 h 2414016"/>
              <a:gd name="connsiteX3" fmla="*/ 5364480 w 5364480"/>
              <a:gd name="connsiteY3" fmla="*/ 1402080 h 2414016"/>
              <a:gd name="connsiteX4" fmla="*/ 5071872 w 5364480"/>
              <a:gd name="connsiteY4" fmla="*/ 2414016 h 2414016"/>
              <a:gd name="connsiteX5" fmla="*/ 0 w 5364480"/>
              <a:gd name="connsiteY5" fmla="*/ 0 h 2414016"/>
              <a:gd name="connsiteX0" fmla="*/ 0 w 5364480"/>
              <a:gd name="connsiteY0" fmla="*/ 0 h 2414016"/>
              <a:gd name="connsiteX1" fmla="*/ 865632 w 5364480"/>
              <a:gd name="connsiteY1" fmla="*/ 231648 h 2414016"/>
              <a:gd name="connsiteX2" fmla="*/ 4749113 w 5364480"/>
              <a:gd name="connsiteY2" fmla="*/ 564127 h 2414016"/>
              <a:gd name="connsiteX3" fmla="*/ 5364480 w 5364480"/>
              <a:gd name="connsiteY3" fmla="*/ 1402080 h 2414016"/>
              <a:gd name="connsiteX4" fmla="*/ 5071872 w 5364480"/>
              <a:gd name="connsiteY4" fmla="*/ 2414016 h 2414016"/>
              <a:gd name="connsiteX5" fmla="*/ 0 w 5364480"/>
              <a:gd name="connsiteY5" fmla="*/ 0 h 2414016"/>
              <a:gd name="connsiteX0" fmla="*/ 0 w 5858750"/>
              <a:gd name="connsiteY0" fmla="*/ 0 h 2414016"/>
              <a:gd name="connsiteX1" fmla="*/ 865632 w 5858750"/>
              <a:gd name="connsiteY1" fmla="*/ 231648 h 2414016"/>
              <a:gd name="connsiteX2" fmla="*/ 4749113 w 5858750"/>
              <a:gd name="connsiteY2" fmla="*/ 564127 h 2414016"/>
              <a:gd name="connsiteX3" fmla="*/ 5858750 w 5858750"/>
              <a:gd name="connsiteY3" fmla="*/ 512393 h 2414016"/>
              <a:gd name="connsiteX4" fmla="*/ 5071872 w 5858750"/>
              <a:gd name="connsiteY4" fmla="*/ 2414016 h 2414016"/>
              <a:gd name="connsiteX5" fmla="*/ 0 w 5858750"/>
              <a:gd name="connsiteY5" fmla="*/ 0 h 2414016"/>
              <a:gd name="connsiteX0" fmla="*/ 0 w 5722826"/>
              <a:gd name="connsiteY0" fmla="*/ 0 h 2414016"/>
              <a:gd name="connsiteX1" fmla="*/ 865632 w 5722826"/>
              <a:gd name="connsiteY1" fmla="*/ 231648 h 2414016"/>
              <a:gd name="connsiteX2" fmla="*/ 4749113 w 5722826"/>
              <a:gd name="connsiteY2" fmla="*/ 564127 h 2414016"/>
              <a:gd name="connsiteX3" fmla="*/ 5722826 w 5722826"/>
              <a:gd name="connsiteY3" fmla="*/ 1080804 h 2414016"/>
              <a:gd name="connsiteX4" fmla="*/ 5071872 w 5722826"/>
              <a:gd name="connsiteY4" fmla="*/ 2414016 h 2414016"/>
              <a:gd name="connsiteX5" fmla="*/ 0 w 5722826"/>
              <a:gd name="connsiteY5" fmla="*/ 0 h 2414016"/>
              <a:gd name="connsiteX0" fmla="*/ 0 w 5722826"/>
              <a:gd name="connsiteY0" fmla="*/ 0 h 2414016"/>
              <a:gd name="connsiteX1" fmla="*/ 865632 w 5722826"/>
              <a:gd name="connsiteY1" fmla="*/ 231648 h 2414016"/>
              <a:gd name="connsiteX2" fmla="*/ 4749113 w 5722826"/>
              <a:gd name="connsiteY2" fmla="*/ 564127 h 2414016"/>
              <a:gd name="connsiteX3" fmla="*/ 5722826 w 5722826"/>
              <a:gd name="connsiteY3" fmla="*/ 1117874 h 2414016"/>
              <a:gd name="connsiteX4" fmla="*/ 5071872 w 5722826"/>
              <a:gd name="connsiteY4" fmla="*/ 2414016 h 2414016"/>
              <a:gd name="connsiteX5" fmla="*/ 0 w 5722826"/>
              <a:gd name="connsiteY5" fmla="*/ 0 h 2414016"/>
              <a:gd name="connsiteX0" fmla="*/ 0 w 5899775"/>
              <a:gd name="connsiteY0" fmla="*/ 0 h 2599368"/>
              <a:gd name="connsiteX1" fmla="*/ 865632 w 5899775"/>
              <a:gd name="connsiteY1" fmla="*/ 231648 h 2599368"/>
              <a:gd name="connsiteX2" fmla="*/ 4749113 w 5899775"/>
              <a:gd name="connsiteY2" fmla="*/ 564127 h 2599368"/>
              <a:gd name="connsiteX3" fmla="*/ 5722826 w 5899775"/>
              <a:gd name="connsiteY3" fmla="*/ 1117874 h 2599368"/>
              <a:gd name="connsiteX4" fmla="*/ 5899775 w 5899775"/>
              <a:gd name="connsiteY4" fmla="*/ 2599368 h 2599368"/>
              <a:gd name="connsiteX5" fmla="*/ 0 w 5899775"/>
              <a:gd name="connsiteY5" fmla="*/ 0 h 2599368"/>
              <a:gd name="connsiteX0" fmla="*/ 0 w 5899775"/>
              <a:gd name="connsiteY0" fmla="*/ 0 h 2599368"/>
              <a:gd name="connsiteX1" fmla="*/ 840919 w 5899775"/>
              <a:gd name="connsiteY1" fmla="*/ 182221 h 2599368"/>
              <a:gd name="connsiteX2" fmla="*/ 4749113 w 5899775"/>
              <a:gd name="connsiteY2" fmla="*/ 564127 h 2599368"/>
              <a:gd name="connsiteX3" fmla="*/ 5722826 w 5899775"/>
              <a:gd name="connsiteY3" fmla="*/ 1117874 h 2599368"/>
              <a:gd name="connsiteX4" fmla="*/ 5899775 w 5899775"/>
              <a:gd name="connsiteY4" fmla="*/ 2599368 h 2599368"/>
              <a:gd name="connsiteX5" fmla="*/ 0 w 5899775"/>
              <a:gd name="connsiteY5" fmla="*/ 0 h 2599368"/>
              <a:gd name="connsiteX0" fmla="*/ 0 w 5590856"/>
              <a:gd name="connsiteY0" fmla="*/ 0 h 2500514"/>
              <a:gd name="connsiteX1" fmla="*/ 532000 w 5590856"/>
              <a:gd name="connsiteY1" fmla="*/ 83367 h 2500514"/>
              <a:gd name="connsiteX2" fmla="*/ 4440194 w 5590856"/>
              <a:gd name="connsiteY2" fmla="*/ 465273 h 2500514"/>
              <a:gd name="connsiteX3" fmla="*/ 5413907 w 5590856"/>
              <a:gd name="connsiteY3" fmla="*/ 1019020 h 2500514"/>
              <a:gd name="connsiteX4" fmla="*/ 5590856 w 5590856"/>
              <a:gd name="connsiteY4" fmla="*/ 2500514 h 2500514"/>
              <a:gd name="connsiteX5" fmla="*/ 0 w 5590856"/>
              <a:gd name="connsiteY5" fmla="*/ 0 h 2500514"/>
              <a:gd name="connsiteX0" fmla="*/ 0 w 5590856"/>
              <a:gd name="connsiteY0" fmla="*/ 0 h 2500514"/>
              <a:gd name="connsiteX1" fmla="*/ 593784 w 5590856"/>
              <a:gd name="connsiteY1" fmla="*/ 46296 h 2500514"/>
              <a:gd name="connsiteX2" fmla="*/ 4440194 w 5590856"/>
              <a:gd name="connsiteY2" fmla="*/ 465273 h 2500514"/>
              <a:gd name="connsiteX3" fmla="*/ 5413907 w 5590856"/>
              <a:gd name="connsiteY3" fmla="*/ 1019020 h 2500514"/>
              <a:gd name="connsiteX4" fmla="*/ 5590856 w 5590856"/>
              <a:gd name="connsiteY4" fmla="*/ 2500514 h 2500514"/>
              <a:gd name="connsiteX5" fmla="*/ 0 w 5590856"/>
              <a:gd name="connsiteY5" fmla="*/ 0 h 2500514"/>
              <a:gd name="connsiteX0" fmla="*/ 0 w 5590856"/>
              <a:gd name="connsiteY0" fmla="*/ 0 h 2500514"/>
              <a:gd name="connsiteX1" fmla="*/ 643211 w 5590856"/>
              <a:gd name="connsiteY1" fmla="*/ 120437 h 2500514"/>
              <a:gd name="connsiteX2" fmla="*/ 4440194 w 5590856"/>
              <a:gd name="connsiteY2" fmla="*/ 465273 h 2500514"/>
              <a:gd name="connsiteX3" fmla="*/ 5413907 w 5590856"/>
              <a:gd name="connsiteY3" fmla="*/ 1019020 h 2500514"/>
              <a:gd name="connsiteX4" fmla="*/ 5590856 w 5590856"/>
              <a:gd name="connsiteY4" fmla="*/ 2500514 h 2500514"/>
              <a:gd name="connsiteX5" fmla="*/ 0 w 5590856"/>
              <a:gd name="connsiteY5" fmla="*/ 0 h 2500514"/>
              <a:gd name="connsiteX0" fmla="*/ 4947645 w 4947645"/>
              <a:gd name="connsiteY0" fmla="*/ 2380077 h 2380077"/>
              <a:gd name="connsiteX1" fmla="*/ 0 w 4947645"/>
              <a:gd name="connsiteY1" fmla="*/ 0 h 2380077"/>
              <a:gd name="connsiteX2" fmla="*/ 3796983 w 4947645"/>
              <a:gd name="connsiteY2" fmla="*/ 344836 h 2380077"/>
              <a:gd name="connsiteX3" fmla="*/ 4770696 w 4947645"/>
              <a:gd name="connsiteY3" fmla="*/ 898583 h 2380077"/>
              <a:gd name="connsiteX4" fmla="*/ 4947645 w 4947645"/>
              <a:gd name="connsiteY4" fmla="*/ 2380077 h 2380077"/>
              <a:gd name="connsiteX0" fmla="*/ 5675009 w 5675009"/>
              <a:gd name="connsiteY0" fmla="*/ 2483987 h 2483987"/>
              <a:gd name="connsiteX1" fmla="*/ 0 w 5675009"/>
              <a:gd name="connsiteY1" fmla="*/ 0 h 2483987"/>
              <a:gd name="connsiteX2" fmla="*/ 4524347 w 5675009"/>
              <a:gd name="connsiteY2" fmla="*/ 448746 h 2483987"/>
              <a:gd name="connsiteX3" fmla="*/ 5498060 w 5675009"/>
              <a:gd name="connsiteY3" fmla="*/ 1002493 h 2483987"/>
              <a:gd name="connsiteX4" fmla="*/ 5675009 w 5675009"/>
              <a:gd name="connsiteY4" fmla="*/ 2483987 h 2483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75009" h="2483987">
                <a:moveTo>
                  <a:pt x="5675009" y="2483987"/>
                </a:moveTo>
                <a:lnTo>
                  <a:pt x="0" y="0"/>
                </a:lnTo>
                <a:lnTo>
                  <a:pt x="4524347" y="448746"/>
                </a:lnTo>
                <a:lnTo>
                  <a:pt x="5498060" y="1002493"/>
                </a:lnTo>
                <a:lnTo>
                  <a:pt x="5675009" y="2483987"/>
                </a:lnTo>
                <a:close/>
              </a:path>
            </a:pathLst>
          </a:custGeom>
          <a:solidFill>
            <a:srgbClr val="2C4A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>
            <a:extLst>
              <a:ext uri="{FF2B5EF4-FFF2-40B4-BE49-F238E27FC236}">
                <a16:creationId xmlns="" xmlns:a16="http://schemas.microsoft.com/office/drawing/2014/main" id="{F458F7FD-1F21-1148-B1B5-53C656B35AA2}"/>
              </a:ext>
            </a:extLst>
          </p:cNvPr>
          <p:cNvSpPr/>
          <p:nvPr userDrawn="1"/>
        </p:nvSpPr>
        <p:spPr>
          <a:xfrm rot="11148061">
            <a:off x="6448168" y="1600773"/>
            <a:ext cx="2045795" cy="4953167"/>
          </a:xfrm>
          <a:custGeom>
            <a:avLst/>
            <a:gdLst>
              <a:gd name="connsiteX0" fmla="*/ 3030583 w 3030583"/>
              <a:gd name="connsiteY0" fmla="*/ 0 h 4789714"/>
              <a:gd name="connsiteX1" fmla="*/ 0 w 3030583"/>
              <a:gd name="connsiteY1" fmla="*/ 3762103 h 4789714"/>
              <a:gd name="connsiteX2" fmla="*/ 548640 w 3030583"/>
              <a:gd name="connsiteY2" fmla="*/ 4789714 h 4789714"/>
              <a:gd name="connsiteX3" fmla="*/ 2429692 w 3030583"/>
              <a:gd name="connsiteY3" fmla="*/ 1332411 h 4789714"/>
              <a:gd name="connsiteX0" fmla="*/ 3030583 w 3885176"/>
              <a:gd name="connsiteY0" fmla="*/ 0 h 4789714"/>
              <a:gd name="connsiteX1" fmla="*/ 0 w 3885176"/>
              <a:gd name="connsiteY1" fmla="*/ 3762103 h 4789714"/>
              <a:gd name="connsiteX2" fmla="*/ 548640 w 3885176"/>
              <a:gd name="connsiteY2" fmla="*/ 4789714 h 4789714"/>
              <a:gd name="connsiteX3" fmla="*/ 3885176 w 3885176"/>
              <a:gd name="connsiteY3" fmla="*/ 160637 h 4789714"/>
              <a:gd name="connsiteX0" fmla="*/ 3030583 w 3923544"/>
              <a:gd name="connsiteY0" fmla="*/ 0 h 4789714"/>
              <a:gd name="connsiteX1" fmla="*/ 0 w 3923544"/>
              <a:gd name="connsiteY1" fmla="*/ 3762103 h 4789714"/>
              <a:gd name="connsiteX2" fmla="*/ 548640 w 3923544"/>
              <a:gd name="connsiteY2" fmla="*/ 4789714 h 4789714"/>
              <a:gd name="connsiteX3" fmla="*/ 3923544 w 3923544"/>
              <a:gd name="connsiteY3" fmla="*/ 188004 h 4789714"/>
              <a:gd name="connsiteX0" fmla="*/ 3030583 w 3912542"/>
              <a:gd name="connsiteY0" fmla="*/ 0 h 4789714"/>
              <a:gd name="connsiteX1" fmla="*/ 0 w 3912542"/>
              <a:gd name="connsiteY1" fmla="*/ 3762103 h 4789714"/>
              <a:gd name="connsiteX2" fmla="*/ 548640 w 3912542"/>
              <a:gd name="connsiteY2" fmla="*/ 4789714 h 4789714"/>
              <a:gd name="connsiteX3" fmla="*/ 3912542 w 3912542"/>
              <a:gd name="connsiteY3" fmla="*/ 122270 h 4789714"/>
              <a:gd name="connsiteX0" fmla="*/ 3030583 w 3938664"/>
              <a:gd name="connsiteY0" fmla="*/ 0 h 4789714"/>
              <a:gd name="connsiteX1" fmla="*/ 0 w 3938664"/>
              <a:gd name="connsiteY1" fmla="*/ 3762103 h 4789714"/>
              <a:gd name="connsiteX2" fmla="*/ 548640 w 3938664"/>
              <a:gd name="connsiteY2" fmla="*/ 4789714 h 4789714"/>
              <a:gd name="connsiteX3" fmla="*/ 3938664 w 3938664"/>
              <a:gd name="connsiteY3" fmla="*/ 162495 h 4789714"/>
              <a:gd name="connsiteX0" fmla="*/ 2481943 w 3390024"/>
              <a:gd name="connsiteY0" fmla="*/ 0 h 4789714"/>
              <a:gd name="connsiteX1" fmla="*/ 1001028 w 3390024"/>
              <a:gd name="connsiteY1" fmla="*/ 2604518 h 4789714"/>
              <a:gd name="connsiteX2" fmla="*/ 0 w 3390024"/>
              <a:gd name="connsiteY2" fmla="*/ 4789714 h 4789714"/>
              <a:gd name="connsiteX3" fmla="*/ 3390024 w 3390024"/>
              <a:gd name="connsiteY3" fmla="*/ 162495 h 4789714"/>
              <a:gd name="connsiteX0" fmla="*/ 1480915 w 2388996"/>
              <a:gd name="connsiteY0" fmla="*/ 0 h 3694903"/>
              <a:gd name="connsiteX1" fmla="*/ 0 w 2388996"/>
              <a:gd name="connsiteY1" fmla="*/ 2604518 h 3694903"/>
              <a:gd name="connsiteX2" fmla="*/ 1015223 w 2388996"/>
              <a:gd name="connsiteY2" fmla="*/ 3694903 h 3694903"/>
              <a:gd name="connsiteX3" fmla="*/ 2388996 w 2388996"/>
              <a:gd name="connsiteY3" fmla="*/ 162495 h 3694903"/>
              <a:gd name="connsiteX0" fmla="*/ 1517727 w 2388996"/>
              <a:gd name="connsiteY0" fmla="*/ 0 h 3766618"/>
              <a:gd name="connsiteX1" fmla="*/ 0 w 2388996"/>
              <a:gd name="connsiteY1" fmla="*/ 2676233 h 3766618"/>
              <a:gd name="connsiteX2" fmla="*/ 1015223 w 2388996"/>
              <a:gd name="connsiteY2" fmla="*/ 3766618 h 3766618"/>
              <a:gd name="connsiteX3" fmla="*/ 2388996 w 2388996"/>
              <a:gd name="connsiteY3" fmla="*/ 234210 h 3766618"/>
              <a:gd name="connsiteX0" fmla="*/ 1513197 w 2388996"/>
              <a:gd name="connsiteY0" fmla="*/ 0 h 3777017"/>
              <a:gd name="connsiteX1" fmla="*/ 0 w 2388996"/>
              <a:gd name="connsiteY1" fmla="*/ 2686632 h 3777017"/>
              <a:gd name="connsiteX2" fmla="*/ 1015223 w 2388996"/>
              <a:gd name="connsiteY2" fmla="*/ 3777017 h 3777017"/>
              <a:gd name="connsiteX3" fmla="*/ 2388996 w 2388996"/>
              <a:gd name="connsiteY3" fmla="*/ 244609 h 3777017"/>
              <a:gd name="connsiteX0" fmla="*/ 1513197 w 2551022"/>
              <a:gd name="connsiteY0" fmla="*/ 0 h 3598113"/>
              <a:gd name="connsiteX1" fmla="*/ 0 w 2551022"/>
              <a:gd name="connsiteY1" fmla="*/ 2686632 h 3598113"/>
              <a:gd name="connsiteX2" fmla="*/ 2551022 w 2551022"/>
              <a:gd name="connsiteY2" fmla="*/ 3598113 h 3598113"/>
              <a:gd name="connsiteX3" fmla="*/ 2388996 w 2551022"/>
              <a:gd name="connsiteY3" fmla="*/ 244609 h 3598113"/>
              <a:gd name="connsiteX0" fmla="*/ 157108 w 1194933"/>
              <a:gd name="connsiteY0" fmla="*/ 0 h 4235603"/>
              <a:gd name="connsiteX1" fmla="*/ 0 w 1194933"/>
              <a:gd name="connsiteY1" fmla="*/ 4235603 h 4235603"/>
              <a:gd name="connsiteX2" fmla="*/ 1194933 w 1194933"/>
              <a:gd name="connsiteY2" fmla="*/ 3598113 h 4235603"/>
              <a:gd name="connsiteX3" fmla="*/ 1032907 w 1194933"/>
              <a:gd name="connsiteY3" fmla="*/ 244609 h 4235603"/>
              <a:gd name="connsiteX0" fmla="*/ 48814 w 1086639"/>
              <a:gd name="connsiteY0" fmla="*/ 0 h 3811893"/>
              <a:gd name="connsiteX1" fmla="*/ 0 w 1086639"/>
              <a:gd name="connsiteY1" fmla="*/ 3811893 h 3811893"/>
              <a:gd name="connsiteX2" fmla="*/ 1086639 w 1086639"/>
              <a:gd name="connsiteY2" fmla="*/ 3598113 h 3811893"/>
              <a:gd name="connsiteX3" fmla="*/ 924613 w 1086639"/>
              <a:gd name="connsiteY3" fmla="*/ 244609 h 3811893"/>
              <a:gd name="connsiteX0" fmla="*/ 138496 w 1176321"/>
              <a:gd name="connsiteY0" fmla="*/ 0 h 3976471"/>
              <a:gd name="connsiteX1" fmla="*/ 0 w 1176321"/>
              <a:gd name="connsiteY1" fmla="*/ 3976471 h 3976471"/>
              <a:gd name="connsiteX2" fmla="*/ 1176321 w 1176321"/>
              <a:gd name="connsiteY2" fmla="*/ 3598113 h 3976471"/>
              <a:gd name="connsiteX3" fmla="*/ 1014295 w 1176321"/>
              <a:gd name="connsiteY3" fmla="*/ 244609 h 3976471"/>
              <a:gd name="connsiteX0" fmla="*/ 477585 w 1176321"/>
              <a:gd name="connsiteY0" fmla="*/ 396618 h 3731862"/>
              <a:gd name="connsiteX1" fmla="*/ 0 w 1176321"/>
              <a:gd name="connsiteY1" fmla="*/ 3731862 h 3731862"/>
              <a:gd name="connsiteX2" fmla="*/ 1176321 w 1176321"/>
              <a:gd name="connsiteY2" fmla="*/ 3353504 h 3731862"/>
              <a:gd name="connsiteX3" fmla="*/ 1014295 w 1176321"/>
              <a:gd name="connsiteY3" fmla="*/ 0 h 3731862"/>
              <a:gd name="connsiteX0" fmla="*/ 477585 w 1403735"/>
              <a:gd name="connsiteY0" fmla="*/ 243513 h 3578757"/>
              <a:gd name="connsiteX1" fmla="*/ 0 w 1403735"/>
              <a:gd name="connsiteY1" fmla="*/ 3578757 h 3578757"/>
              <a:gd name="connsiteX2" fmla="*/ 1176321 w 1403735"/>
              <a:gd name="connsiteY2" fmla="*/ 3200399 h 3578757"/>
              <a:gd name="connsiteX3" fmla="*/ 1403735 w 1403735"/>
              <a:gd name="connsiteY3" fmla="*/ 0 h 3578757"/>
              <a:gd name="connsiteX0" fmla="*/ 477585 w 1403735"/>
              <a:gd name="connsiteY0" fmla="*/ 243513 h 3578757"/>
              <a:gd name="connsiteX1" fmla="*/ 0 w 1403735"/>
              <a:gd name="connsiteY1" fmla="*/ 3578757 h 3578757"/>
              <a:gd name="connsiteX2" fmla="*/ 1142051 w 1403735"/>
              <a:gd name="connsiteY2" fmla="*/ 3245211 h 3578757"/>
              <a:gd name="connsiteX3" fmla="*/ 1403735 w 1403735"/>
              <a:gd name="connsiteY3" fmla="*/ 0 h 3578757"/>
              <a:gd name="connsiteX0" fmla="*/ 477585 w 1403735"/>
              <a:gd name="connsiteY0" fmla="*/ 243513 h 3578757"/>
              <a:gd name="connsiteX1" fmla="*/ 0 w 1403735"/>
              <a:gd name="connsiteY1" fmla="*/ 3578757 h 3578757"/>
              <a:gd name="connsiteX2" fmla="*/ 1151052 w 1403735"/>
              <a:gd name="connsiteY2" fmla="*/ 3307035 h 3578757"/>
              <a:gd name="connsiteX3" fmla="*/ 1403735 w 1403735"/>
              <a:gd name="connsiteY3" fmla="*/ 0 h 3578757"/>
              <a:gd name="connsiteX0" fmla="*/ 0 w 5299938"/>
              <a:gd name="connsiteY0" fmla="*/ 0 h 3807290"/>
              <a:gd name="connsiteX1" fmla="*/ 3896203 w 5299938"/>
              <a:gd name="connsiteY1" fmla="*/ 3807290 h 3807290"/>
              <a:gd name="connsiteX2" fmla="*/ 5047255 w 5299938"/>
              <a:gd name="connsiteY2" fmla="*/ 3535568 h 3807290"/>
              <a:gd name="connsiteX3" fmla="*/ 5299938 w 5299938"/>
              <a:gd name="connsiteY3" fmla="*/ 228533 h 3807290"/>
              <a:gd name="connsiteX0" fmla="*/ 0 w 5047255"/>
              <a:gd name="connsiteY0" fmla="*/ 0 h 3807290"/>
              <a:gd name="connsiteX1" fmla="*/ 3896203 w 5047255"/>
              <a:gd name="connsiteY1" fmla="*/ 3807290 h 3807290"/>
              <a:gd name="connsiteX2" fmla="*/ 5047255 w 5047255"/>
              <a:gd name="connsiteY2" fmla="*/ 3535568 h 3807290"/>
              <a:gd name="connsiteX3" fmla="*/ 427071 w 5047255"/>
              <a:gd name="connsiteY3" fmla="*/ 211618 h 3807290"/>
              <a:gd name="connsiteX0" fmla="*/ 0 w 5229333"/>
              <a:gd name="connsiteY0" fmla="*/ 0 h 3807290"/>
              <a:gd name="connsiteX1" fmla="*/ 3896203 w 5229333"/>
              <a:gd name="connsiteY1" fmla="*/ 3807290 h 3807290"/>
              <a:gd name="connsiteX2" fmla="*/ 5229333 w 5229333"/>
              <a:gd name="connsiteY2" fmla="*/ 3353238 h 3807290"/>
              <a:gd name="connsiteX3" fmla="*/ 427071 w 5229333"/>
              <a:gd name="connsiteY3" fmla="*/ 211618 h 3807290"/>
              <a:gd name="connsiteX0" fmla="*/ 0 w 5229333"/>
              <a:gd name="connsiteY0" fmla="*/ 0 h 4402462"/>
              <a:gd name="connsiteX1" fmla="*/ 4462470 w 5229333"/>
              <a:gd name="connsiteY1" fmla="*/ 4402462 h 4402462"/>
              <a:gd name="connsiteX2" fmla="*/ 5229333 w 5229333"/>
              <a:gd name="connsiteY2" fmla="*/ 3353238 h 4402462"/>
              <a:gd name="connsiteX3" fmla="*/ 427071 w 5229333"/>
              <a:gd name="connsiteY3" fmla="*/ 211618 h 4402462"/>
              <a:gd name="connsiteX0" fmla="*/ 0 w 5261487"/>
              <a:gd name="connsiteY0" fmla="*/ 0 h 4402462"/>
              <a:gd name="connsiteX1" fmla="*/ 4462470 w 5261487"/>
              <a:gd name="connsiteY1" fmla="*/ 4402462 h 4402462"/>
              <a:gd name="connsiteX2" fmla="*/ 5261487 w 5261487"/>
              <a:gd name="connsiteY2" fmla="*/ 3578371 h 4402462"/>
              <a:gd name="connsiteX3" fmla="*/ 427071 w 5261487"/>
              <a:gd name="connsiteY3" fmla="*/ 211618 h 4402462"/>
              <a:gd name="connsiteX0" fmla="*/ 0 w 5350016"/>
              <a:gd name="connsiteY0" fmla="*/ 0 h 4402462"/>
              <a:gd name="connsiteX1" fmla="*/ 4462470 w 5350016"/>
              <a:gd name="connsiteY1" fmla="*/ 4402462 h 4402462"/>
              <a:gd name="connsiteX2" fmla="*/ 5350016 w 5350016"/>
              <a:gd name="connsiteY2" fmla="*/ 3439959 h 4402462"/>
              <a:gd name="connsiteX3" fmla="*/ 427071 w 5350016"/>
              <a:gd name="connsiteY3" fmla="*/ 211618 h 4402462"/>
              <a:gd name="connsiteX0" fmla="*/ 0 w 5350016"/>
              <a:gd name="connsiteY0" fmla="*/ 0 h 4416379"/>
              <a:gd name="connsiteX1" fmla="*/ 4463807 w 5350016"/>
              <a:gd name="connsiteY1" fmla="*/ 4416379 h 4416379"/>
              <a:gd name="connsiteX2" fmla="*/ 5350016 w 5350016"/>
              <a:gd name="connsiteY2" fmla="*/ 3439959 h 4416379"/>
              <a:gd name="connsiteX3" fmla="*/ 427071 w 5350016"/>
              <a:gd name="connsiteY3" fmla="*/ 211618 h 4416379"/>
              <a:gd name="connsiteX0" fmla="*/ 0 w 5350016"/>
              <a:gd name="connsiteY0" fmla="*/ 0 h 4416379"/>
              <a:gd name="connsiteX1" fmla="*/ 4463807 w 5350016"/>
              <a:gd name="connsiteY1" fmla="*/ 4416379 h 4416379"/>
              <a:gd name="connsiteX2" fmla="*/ 5350016 w 5350016"/>
              <a:gd name="connsiteY2" fmla="*/ 3439959 h 4416379"/>
              <a:gd name="connsiteX3" fmla="*/ 2413717 w 5350016"/>
              <a:gd name="connsiteY3" fmla="*/ 1489386 h 4416379"/>
              <a:gd name="connsiteX0" fmla="*/ 0 w 3706049"/>
              <a:gd name="connsiteY0" fmla="*/ 0 h 2957435"/>
              <a:gd name="connsiteX1" fmla="*/ 2819840 w 3706049"/>
              <a:gd name="connsiteY1" fmla="*/ 2957435 h 2957435"/>
              <a:gd name="connsiteX2" fmla="*/ 3706049 w 3706049"/>
              <a:gd name="connsiteY2" fmla="*/ 1981015 h 2957435"/>
              <a:gd name="connsiteX3" fmla="*/ 769750 w 3706049"/>
              <a:gd name="connsiteY3" fmla="*/ 30442 h 2957435"/>
              <a:gd name="connsiteX0" fmla="*/ 0 w 3706049"/>
              <a:gd name="connsiteY0" fmla="*/ 0 h 2957435"/>
              <a:gd name="connsiteX1" fmla="*/ 2819840 w 3706049"/>
              <a:gd name="connsiteY1" fmla="*/ 2957435 h 2957435"/>
              <a:gd name="connsiteX2" fmla="*/ 3706049 w 3706049"/>
              <a:gd name="connsiteY2" fmla="*/ 1981015 h 2957435"/>
              <a:gd name="connsiteX3" fmla="*/ 887452 w 3706049"/>
              <a:gd name="connsiteY3" fmla="*/ 153286 h 2957435"/>
              <a:gd name="connsiteX0" fmla="*/ 0 w 4066453"/>
              <a:gd name="connsiteY0" fmla="*/ 0 h 2957435"/>
              <a:gd name="connsiteX1" fmla="*/ 2819840 w 4066453"/>
              <a:gd name="connsiteY1" fmla="*/ 2957435 h 2957435"/>
              <a:gd name="connsiteX2" fmla="*/ 4066453 w 4066453"/>
              <a:gd name="connsiteY2" fmla="*/ 516058 h 2957435"/>
              <a:gd name="connsiteX3" fmla="*/ 887452 w 4066453"/>
              <a:gd name="connsiteY3" fmla="*/ 153286 h 2957435"/>
              <a:gd name="connsiteX0" fmla="*/ 0 w 4066453"/>
              <a:gd name="connsiteY0" fmla="*/ 0 h 1535675"/>
              <a:gd name="connsiteX1" fmla="*/ 3855332 w 4066453"/>
              <a:gd name="connsiteY1" fmla="*/ 1535675 h 1535675"/>
              <a:gd name="connsiteX2" fmla="*/ 4066453 w 4066453"/>
              <a:gd name="connsiteY2" fmla="*/ 516058 h 1535675"/>
              <a:gd name="connsiteX3" fmla="*/ 887452 w 4066453"/>
              <a:gd name="connsiteY3" fmla="*/ 153286 h 1535675"/>
              <a:gd name="connsiteX0" fmla="*/ 607260 w 3179001"/>
              <a:gd name="connsiteY0" fmla="*/ 2700589 h 2700589"/>
              <a:gd name="connsiteX1" fmla="*/ 2967880 w 3179001"/>
              <a:gd name="connsiteY1" fmla="*/ 1382389 h 2700589"/>
              <a:gd name="connsiteX2" fmla="*/ 3179001 w 3179001"/>
              <a:gd name="connsiteY2" fmla="*/ 362772 h 2700589"/>
              <a:gd name="connsiteX3" fmla="*/ 0 w 3179001"/>
              <a:gd name="connsiteY3" fmla="*/ 0 h 2700589"/>
              <a:gd name="connsiteX0" fmla="*/ 607260 w 3179001"/>
              <a:gd name="connsiteY0" fmla="*/ 2700589 h 2700589"/>
              <a:gd name="connsiteX1" fmla="*/ 1127907 w 3179001"/>
              <a:gd name="connsiteY1" fmla="*/ 2402432 h 2700589"/>
              <a:gd name="connsiteX2" fmla="*/ 2967880 w 3179001"/>
              <a:gd name="connsiteY2" fmla="*/ 1382389 h 2700589"/>
              <a:gd name="connsiteX3" fmla="*/ 3179001 w 3179001"/>
              <a:gd name="connsiteY3" fmla="*/ 362772 h 2700589"/>
              <a:gd name="connsiteX4" fmla="*/ 0 w 3179001"/>
              <a:gd name="connsiteY4" fmla="*/ 0 h 2700589"/>
              <a:gd name="connsiteX0" fmla="*/ 607260 w 3179001"/>
              <a:gd name="connsiteY0" fmla="*/ 2700589 h 2999499"/>
              <a:gd name="connsiteX1" fmla="*/ 2219456 w 3179001"/>
              <a:gd name="connsiteY1" fmla="*/ 2999499 h 2999499"/>
              <a:gd name="connsiteX2" fmla="*/ 2967880 w 3179001"/>
              <a:gd name="connsiteY2" fmla="*/ 1382389 h 2999499"/>
              <a:gd name="connsiteX3" fmla="*/ 3179001 w 3179001"/>
              <a:gd name="connsiteY3" fmla="*/ 362772 h 2999499"/>
              <a:gd name="connsiteX4" fmla="*/ 0 w 3179001"/>
              <a:gd name="connsiteY4" fmla="*/ 0 h 2999499"/>
              <a:gd name="connsiteX0" fmla="*/ 0 w 2571741"/>
              <a:gd name="connsiteY0" fmla="*/ 2337817 h 2636727"/>
              <a:gd name="connsiteX1" fmla="*/ 1612196 w 2571741"/>
              <a:gd name="connsiteY1" fmla="*/ 2636727 h 2636727"/>
              <a:gd name="connsiteX2" fmla="*/ 2360620 w 2571741"/>
              <a:gd name="connsiteY2" fmla="*/ 1019617 h 2636727"/>
              <a:gd name="connsiteX3" fmla="*/ 2571741 w 2571741"/>
              <a:gd name="connsiteY3" fmla="*/ 0 h 2636727"/>
              <a:gd name="connsiteX4" fmla="*/ 414275 w 2571741"/>
              <a:gd name="connsiteY4" fmla="*/ 278669 h 2636727"/>
              <a:gd name="connsiteX0" fmla="*/ 0 w 2571741"/>
              <a:gd name="connsiteY0" fmla="*/ 2337817 h 2337817"/>
              <a:gd name="connsiteX1" fmla="*/ 470690 w 2571741"/>
              <a:gd name="connsiteY1" fmla="*/ 1547923 h 2337817"/>
              <a:gd name="connsiteX2" fmla="*/ 2360620 w 2571741"/>
              <a:gd name="connsiteY2" fmla="*/ 1019617 h 2337817"/>
              <a:gd name="connsiteX3" fmla="*/ 2571741 w 2571741"/>
              <a:gd name="connsiteY3" fmla="*/ 0 h 2337817"/>
              <a:gd name="connsiteX4" fmla="*/ 414275 w 2571741"/>
              <a:gd name="connsiteY4" fmla="*/ 278669 h 2337817"/>
              <a:gd name="connsiteX0" fmla="*/ 0 w 3060908"/>
              <a:gd name="connsiteY0" fmla="*/ 1679553 h 1679553"/>
              <a:gd name="connsiteX1" fmla="*/ 959857 w 3060908"/>
              <a:gd name="connsiteY1" fmla="*/ 1547923 h 1679553"/>
              <a:gd name="connsiteX2" fmla="*/ 2849787 w 3060908"/>
              <a:gd name="connsiteY2" fmla="*/ 1019617 h 1679553"/>
              <a:gd name="connsiteX3" fmla="*/ 3060908 w 3060908"/>
              <a:gd name="connsiteY3" fmla="*/ 0 h 1679553"/>
              <a:gd name="connsiteX4" fmla="*/ 903442 w 3060908"/>
              <a:gd name="connsiteY4" fmla="*/ 278669 h 1679553"/>
              <a:gd name="connsiteX0" fmla="*/ 0 w 3060908"/>
              <a:gd name="connsiteY0" fmla="*/ 1679553 h 1679553"/>
              <a:gd name="connsiteX1" fmla="*/ 965710 w 3060908"/>
              <a:gd name="connsiteY1" fmla="*/ 1361023 h 1679553"/>
              <a:gd name="connsiteX2" fmla="*/ 2849787 w 3060908"/>
              <a:gd name="connsiteY2" fmla="*/ 1019617 h 1679553"/>
              <a:gd name="connsiteX3" fmla="*/ 3060908 w 3060908"/>
              <a:gd name="connsiteY3" fmla="*/ 0 h 1679553"/>
              <a:gd name="connsiteX4" fmla="*/ 903442 w 3060908"/>
              <a:gd name="connsiteY4" fmla="*/ 278669 h 1679553"/>
              <a:gd name="connsiteX0" fmla="*/ 0 w 3060908"/>
              <a:gd name="connsiteY0" fmla="*/ 1679553 h 1679553"/>
              <a:gd name="connsiteX1" fmla="*/ 2849787 w 3060908"/>
              <a:gd name="connsiteY1" fmla="*/ 1019617 h 1679553"/>
              <a:gd name="connsiteX2" fmla="*/ 3060908 w 3060908"/>
              <a:gd name="connsiteY2" fmla="*/ 0 h 1679553"/>
              <a:gd name="connsiteX3" fmla="*/ 903442 w 3060908"/>
              <a:gd name="connsiteY3" fmla="*/ 278669 h 1679553"/>
              <a:gd name="connsiteX0" fmla="*/ 215656 w 2157466"/>
              <a:gd name="connsiteY0" fmla="*/ 1814267 h 1814267"/>
              <a:gd name="connsiteX1" fmla="*/ 1946345 w 2157466"/>
              <a:gd name="connsiteY1" fmla="*/ 1019617 h 1814267"/>
              <a:gd name="connsiteX2" fmla="*/ 2157466 w 2157466"/>
              <a:gd name="connsiteY2" fmla="*/ 0 h 1814267"/>
              <a:gd name="connsiteX3" fmla="*/ 0 w 2157466"/>
              <a:gd name="connsiteY3" fmla="*/ 278669 h 1814267"/>
              <a:gd name="connsiteX0" fmla="*/ 37768 w 1979578"/>
              <a:gd name="connsiteY0" fmla="*/ 1814267 h 1814267"/>
              <a:gd name="connsiteX1" fmla="*/ 1768457 w 1979578"/>
              <a:gd name="connsiteY1" fmla="*/ 1019617 h 1814267"/>
              <a:gd name="connsiteX2" fmla="*/ 1979578 w 1979578"/>
              <a:gd name="connsiteY2" fmla="*/ 0 h 1814267"/>
              <a:gd name="connsiteX3" fmla="*/ 0 w 1979578"/>
              <a:gd name="connsiteY3" fmla="*/ 807093 h 1814267"/>
              <a:gd name="connsiteX0" fmla="*/ 0 w 2566047"/>
              <a:gd name="connsiteY0" fmla="*/ 4351957 h 4351957"/>
              <a:gd name="connsiteX1" fmla="*/ 1730689 w 2566047"/>
              <a:gd name="connsiteY1" fmla="*/ 3557307 h 4351957"/>
              <a:gd name="connsiteX2" fmla="*/ 1941810 w 2566047"/>
              <a:gd name="connsiteY2" fmla="*/ 2537690 h 4351957"/>
              <a:gd name="connsiteX3" fmla="*/ 2566047 w 2566047"/>
              <a:gd name="connsiteY3" fmla="*/ 0 h 4351957"/>
              <a:gd name="connsiteX0" fmla="*/ 0 w 1688656"/>
              <a:gd name="connsiteY0" fmla="*/ 2474287 h 3557307"/>
              <a:gd name="connsiteX1" fmla="*/ 853298 w 1688656"/>
              <a:gd name="connsiteY1" fmla="*/ 3557307 h 3557307"/>
              <a:gd name="connsiteX2" fmla="*/ 1064419 w 1688656"/>
              <a:gd name="connsiteY2" fmla="*/ 2537690 h 3557307"/>
              <a:gd name="connsiteX3" fmla="*/ 1688656 w 1688656"/>
              <a:gd name="connsiteY3" fmla="*/ 0 h 3557307"/>
              <a:gd name="connsiteX0" fmla="*/ 0 w 1688656"/>
              <a:gd name="connsiteY0" fmla="*/ 2474287 h 3557307"/>
              <a:gd name="connsiteX1" fmla="*/ 853298 w 1688656"/>
              <a:gd name="connsiteY1" fmla="*/ 3557307 h 3557307"/>
              <a:gd name="connsiteX2" fmla="*/ 1064419 w 1688656"/>
              <a:gd name="connsiteY2" fmla="*/ 2537690 h 3557307"/>
              <a:gd name="connsiteX3" fmla="*/ 1542595 w 1688656"/>
              <a:gd name="connsiteY3" fmla="*/ 743325 h 3557307"/>
              <a:gd name="connsiteX4" fmla="*/ 1688656 w 1688656"/>
              <a:gd name="connsiteY4" fmla="*/ 0 h 3557307"/>
              <a:gd name="connsiteX0" fmla="*/ 0 w 1688656"/>
              <a:gd name="connsiteY0" fmla="*/ 2474287 h 3557307"/>
              <a:gd name="connsiteX1" fmla="*/ 853298 w 1688656"/>
              <a:gd name="connsiteY1" fmla="*/ 3557307 h 3557307"/>
              <a:gd name="connsiteX2" fmla="*/ 1064419 w 1688656"/>
              <a:gd name="connsiteY2" fmla="*/ 2537690 h 3557307"/>
              <a:gd name="connsiteX3" fmla="*/ 783558 w 1688656"/>
              <a:gd name="connsiteY3" fmla="*/ 485088 h 3557307"/>
              <a:gd name="connsiteX4" fmla="*/ 1688656 w 1688656"/>
              <a:gd name="connsiteY4" fmla="*/ 0 h 3557307"/>
              <a:gd name="connsiteX0" fmla="*/ 0 w 2193953"/>
              <a:gd name="connsiteY0" fmla="*/ 2474287 h 3557307"/>
              <a:gd name="connsiteX1" fmla="*/ 853298 w 2193953"/>
              <a:gd name="connsiteY1" fmla="*/ 3557307 h 3557307"/>
              <a:gd name="connsiteX2" fmla="*/ 1064419 w 2193953"/>
              <a:gd name="connsiteY2" fmla="*/ 2537690 h 3557307"/>
              <a:gd name="connsiteX3" fmla="*/ 2193953 w 2193953"/>
              <a:gd name="connsiteY3" fmla="*/ 552946 h 3557307"/>
              <a:gd name="connsiteX4" fmla="*/ 1688656 w 2193953"/>
              <a:gd name="connsiteY4" fmla="*/ 0 h 3557307"/>
              <a:gd name="connsiteX0" fmla="*/ 0 w 2193953"/>
              <a:gd name="connsiteY0" fmla="*/ 2413749 h 3496769"/>
              <a:gd name="connsiteX1" fmla="*/ 853298 w 2193953"/>
              <a:gd name="connsiteY1" fmla="*/ 3496769 h 3496769"/>
              <a:gd name="connsiteX2" fmla="*/ 1064419 w 2193953"/>
              <a:gd name="connsiteY2" fmla="*/ 2477152 h 3496769"/>
              <a:gd name="connsiteX3" fmla="*/ 2193953 w 2193953"/>
              <a:gd name="connsiteY3" fmla="*/ 492408 h 3496769"/>
              <a:gd name="connsiteX4" fmla="*/ 726018 w 2193953"/>
              <a:gd name="connsiteY4" fmla="*/ 0 h 3496769"/>
              <a:gd name="connsiteX0" fmla="*/ 0 w 1670795"/>
              <a:gd name="connsiteY0" fmla="*/ 2413749 h 3496769"/>
              <a:gd name="connsiteX1" fmla="*/ 853298 w 1670795"/>
              <a:gd name="connsiteY1" fmla="*/ 3496769 h 3496769"/>
              <a:gd name="connsiteX2" fmla="*/ 1064419 w 1670795"/>
              <a:gd name="connsiteY2" fmla="*/ 2477152 h 3496769"/>
              <a:gd name="connsiteX3" fmla="*/ 1670795 w 1670795"/>
              <a:gd name="connsiteY3" fmla="*/ 110846 h 3496769"/>
              <a:gd name="connsiteX4" fmla="*/ 726018 w 1670795"/>
              <a:gd name="connsiteY4" fmla="*/ 0 h 3496769"/>
              <a:gd name="connsiteX0" fmla="*/ 305116 w 1975911"/>
              <a:gd name="connsiteY0" fmla="*/ 2905169 h 3988189"/>
              <a:gd name="connsiteX1" fmla="*/ 1158414 w 1975911"/>
              <a:gd name="connsiteY1" fmla="*/ 3988189 h 3988189"/>
              <a:gd name="connsiteX2" fmla="*/ 1369535 w 1975911"/>
              <a:gd name="connsiteY2" fmla="*/ 2968572 h 3988189"/>
              <a:gd name="connsiteX3" fmla="*/ 1975911 w 1975911"/>
              <a:gd name="connsiteY3" fmla="*/ 602266 h 3988189"/>
              <a:gd name="connsiteX4" fmla="*/ 0 w 1975911"/>
              <a:gd name="connsiteY4" fmla="*/ 0 h 3988189"/>
              <a:gd name="connsiteX0" fmla="*/ 305116 w 1715324"/>
              <a:gd name="connsiteY0" fmla="*/ 3034071 h 4117091"/>
              <a:gd name="connsiteX1" fmla="*/ 1158414 w 1715324"/>
              <a:gd name="connsiteY1" fmla="*/ 4117091 h 4117091"/>
              <a:gd name="connsiteX2" fmla="*/ 1369535 w 1715324"/>
              <a:gd name="connsiteY2" fmla="*/ 3097474 h 4117091"/>
              <a:gd name="connsiteX3" fmla="*/ 1715324 w 1715324"/>
              <a:gd name="connsiteY3" fmla="*/ 0 h 4117091"/>
              <a:gd name="connsiteX4" fmla="*/ 0 w 1715324"/>
              <a:gd name="connsiteY4" fmla="*/ 128902 h 4117091"/>
              <a:gd name="connsiteX0" fmla="*/ 12252 w 1422460"/>
              <a:gd name="connsiteY0" fmla="*/ 3034071 h 4117091"/>
              <a:gd name="connsiteX1" fmla="*/ 865550 w 1422460"/>
              <a:gd name="connsiteY1" fmla="*/ 4117091 h 4117091"/>
              <a:gd name="connsiteX2" fmla="*/ 1076671 w 1422460"/>
              <a:gd name="connsiteY2" fmla="*/ 3097474 h 4117091"/>
              <a:gd name="connsiteX3" fmla="*/ 1422460 w 1422460"/>
              <a:gd name="connsiteY3" fmla="*/ 0 h 4117091"/>
              <a:gd name="connsiteX4" fmla="*/ 0 w 1422460"/>
              <a:gd name="connsiteY4" fmla="*/ 1055517 h 4117091"/>
              <a:gd name="connsiteX0" fmla="*/ 0 w 1410208"/>
              <a:gd name="connsiteY0" fmla="*/ 3034071 h 4117091"/>
              <a:gd name="connsiteX1" fmla="*/ 853298 w 1410208"/>
              <a:gd name="connsiteY1" fmla="*/ 4117091 h 4117091"/>
              <a:gd name="connsiteX2" fmla="*/ 1064419 w 1410208"/>
              <a:gd name="connsiteY2" fmla="*/ 3097474 h 4117091"/>
              <a:gd name="connsiteX3" fmla="*/ 1410208 w 1410208"/>
              <a:gd name="connsiteY3" fmla="*/ 0 h 4117091"/>
              <a:gd name="connsiteX4" fmla="*/ 22841 w 1410208"/>
              <a:gd name="connsiteY4" fmla="*/ 2256728 h 4117091"/>
              <a:gd name="connsiteX0" fmla="*/ 0 w 1891295"/>
              <a:gd name="connsiteY0" fmla="*/ 2822119 h 3905139"/>
              <a:gd name="connsiteX1" fmla="*/ 853298 w 1891295"/>
              <a:gd name="connsiteY1" fmla="*/ 3905139 h 3905139"/>
              <a:gd name="connsiteX2" fmla="*/ 1064419 w 1891295"/>
              <a:gd name="connsiteY2" fmla="*/ 2885522 h 3905139"/>
              <a:gd name="connsiteX3" fmla="*/ 1891295 w 1891295"/>
              <a:gd name="connsiteY3" fmla="*/ 0 h 3905139"/>
              <a:gd name="connsiteX4" fmla="*/ 22841 w 1891295"/>
              <a:gd name="connsiteY4" fmla="*/ 2044776 h 3905139"/>
              <a:gd name="connsiteX0" fmla="*/ 0 w 1919702"/>
              <a:gd name="connsiteY0" fmla="*/ 3520543 h 4603563"/>
              <a:gd name="connsiteX1" fmla="*/ 853298 w 1919702"/>
              <a:gd name="connsiteY1" fmla="*/ 4603563 h 4603563"/>
              <a:gd name="connsiteX2" fmla="*/ 1064419 w 1919702"/>
              <a:gd name="connsiteY2" fmla="*/ 3583946 h 4603563"/>
              <a:gd name="connsiteX3" fmla="*/ 1919702 w 1919702"/>
              <a:gd name="connsiteY3" fmla="*/ 0 h 4603563"/>
              <a:gd name="connsiteX4" fmla="*/ 22841 w 1919702"/>
              <a:gd name="connsiteY4" fmla="*/ 2743200 h 4603563"/>
              <a:gd name="connsiteX0" fmla="*/ 0 w 1919702"/>
              <a:gd name="connsiteY0" fmla="*/ 3520543 h 4981501"/>
              <a:gd name="connsiteX1" fmla="*/ 556345 w 1919702"/>
              <a:gd name="connsiteY1" fmla="*/ 4981501 h 4981501"/>
              <a:gd name="connsiteX2" fmla="*/ 1064419 w 1919702"/>
              <a:gd name="connsiteY2" fmla="*/ 3583946 h 4981501"/>
              <a:gd name="connsiteX3" fmla="*/ 1919702 w 1919702"/>
              <a:gd name="connsiteY3" fmla="*/ 0 h 4981501"/>
              <a:gd name="connsiteX4" fmla="*/ 22841 w 1919702"/>
              <a:gd name="connsiteY4" fmla="*/ 2743200 h 4981501"/>
              <a:gd name="connsiteX0" fmla="*/ 0 w 2045795"/>
              <a:gd name="connsiteY0" fmla="*/ 3868703 h 4981501"/>
              <a:gd name="connsiteX1" fmla="*/ 682438 w 2045795"/>
              <a:gd name="connsiteY1" fmla="*/ 4981501 h 4981501"/>
              <a:gd name="connsiteX2" fmla="*/ 1190512 w 2045795"/>
              <a:gd name="connsiteY2" fmla="*/ 3583946 h 4981501"/>
              <a:gd name="connsiteX3" fmla="*/ 2045795 w 2045795"/>
              <a:gd name="connsiteY3" fmla="*/ 0 h 4981501"/>
              <a:gd name="connsiteX4" fmla="*/ 148934 w 2045795"/>
              <a:gd name="connsiteY4" fmla="*/ 2743200 h 4981501"/>
              <a:gd name="connsiteX0" fmla="*/ 0 w 2045795"/>
              <a:gd name="connsiteY0" fmla="*/ 3868703 h 4953167"/>
              <a:gd name="connsiteX1" fmla="*/ 716820 w 2045795"/>
              <a:gd name="connsiteY1" fmla="*/ 4953167 h 4953167"/>
              <a:gd name="connsiteX2" fmla="*/ 1190512 w 2045795"/>
              <a:gd name="connsiteY2" fmla="*/ 3583946 h 4953167"/>
              <a:gd name="connsiteX3" fmla="*/ 2045795 w 2045795"/>
              <a:gd name="connsiteY3" fmla="*/ 0 h 4953167"/>
              <a:gd name="connsiteX4" fmla="*/ 148934 w 2045795"/>
              <a:gd name="connsiteY4" fmla="*/ 2743200 h 4953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5795" h="4953167">
                <a:moveTo>
                  <a:pt x="0" y="3868703"/>
                </a:moveTo>
                <a:lnTo>
                  <a:pt x="716820" y="4953167"/>
                </a:lnTo>
                <a:lnTo>
                  <a:pt x="1190512" y="3583946"/>
                </a:lnTo>
                <a:lnTo>
                  <a:pt x="2045795" y="0"/>
                </a:lnTo>
                <a:lnTo>
                  <a:pt x="148934" y="2743200"/>
                </a:lnTo>
              </a:path>
            </a:pathLst>
          </a:custGeom>
          <a:solidFill>
            <a:srgbClr val="3E6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олилиния 11">
            <a:extLst>
              <a:ext uri="{FF2B5EF4-FFF2-40B4-BE49-F238E27FC236}">
                <a16:creationId xmlns="" xmlns:a16="http://schemas.microsoft.com/office/drawing/2014/main" id="{463F9D0E-AAFE-FF42-B5B5-703F8FE0418F}"/>
              </a:ext>
            </a:extLst>
          </p:cNvPr>
          <p:cNvSpPr/>
          <p:nvPr userDrawn="1"/>
        </p:nvSpPr>
        <p:spPr>
          <a:xfrm rot="11148061">
            <a:off x="-302453" y="-2301638"/>
            <a:ext cx="3775243" cy="3097450"/>
          </a:xfrm>
          <a:custGeom>
            <a:avLst/>
            <a:gdLst>
              <a:gd name="connsiteX0" fmla="*/ 3030583 w 3030583"/>
              <a:gd name="connsiteY0" fmla="*/ 0 h 4789714"/>
              <a:gd name="connsiteX1" fmla="*/ 0 w 3030583"/>
              <a:gd name="connsiteY1" fmla="*/ 3762103 h 4789714"/>
              <a:gd name="connsiteX2" fmla="*/ 548640 w 3030583"/>
              <a:gd name="connsiteY2" fmla="*/ 4789714 h 4789714"/>
              <a:gd name="connsiteX3" fmla="*/ 2429692 w 3030583"/>
              <a:gd name="connsiteY3" fmla="*/ 1332411 h 4789714"/>
              <a:gd name="connsiteX0" fmla="*/ 3030583 w 3885176"/>
              <a:gd name="connsiteY0" fmla="*/ 0 h 4789714"/>
              <a:gd name="connsiteX1" fmla="*/ 0 w 3885176"/>
              <a:gd name="connsiteY1" fmla="*/ 3762103 h 4789714"/>
              <a:gd name="connsiteX2" fmla="*/ 548640 w 3885176"/>
              <a:gd name="connsiteY2" fmla="*/ 4789714 h 4789714"/>
              <a:gd name="connsiteX3" fmla="*/ 3885176 w 3885176"/>
              <a:gd name="connsiteY3" fmla="*/ 160637 h 4789714"/>
              <a:gd name="connsiteX0" fmla="*/ 3030583 w 3923544"/>
              <a:gd name="connsiteY0" fmla="*/ 0 h 4789714"/>
              <a:gd name="connsiteX1" fmla="*/ 0 w 3923544"/>
              <a:gd name="connsiteY1" fmla="*/ 3762103 h 4789714"/>
              <a:gd name="connsiteX2" fmla="*/ 548640 w 3923544"/>
              <a:gd name="connsiteY2" fmla="*/ 4789714 h 4789714"/>
              <a:gd name="connsiteX3" fmla="*/ 3923544 w 3923544"/>
              <a:gd name="connsiteY3" fmla="*/ 188004 h 4789714"/>
              <a:gd name="connsiteX0" fmla="*/ 3030583 w 3912542"/>
              <a:gd name="connsiteY0" fmla="*/ 0 h 4789714"/>
              <a:gd name="connsiteX1" fmla="*/ 0 w 3912542"/>
              <a:gd name="connsiteY1" fmla="*/ 3762103 h 4789714"/>
              <a:gd name="connsiteX2" fmla="*/ 548640 w 3912542"/>
              <a:gd name="connsiteY2" fmla="*/ 4789714 h 4789714"/>
              <a:gd name="connsiteX3" fmla="*/ 3912542 w 3912542"/>
              <a:gd name="connsiteY3" fmla="*/ 122270 h 4789714"/>
              <a:gd name="connsiteX0" fmla="*/ 3030583 w 3938664"/>
              <a:gd name="connsiteY0" fmla="*/ 0 h 4789714"/>
              <a:gd name="connsiteX1" fmla="*/ 0 w 3938664"/>
              <a:gd name="connsiteY1" fmla="*/ 3762103 h 4789714"/>
              <a:gd name="connsiteX2" fmla="*/ 548640 w 3938664"/>
              <a:gd name="connsiteY2" fmla="*/ 4789714 h 4789714"/>
              <a:gd name="connsiteX3" fmla="*/ 3938664 w 3938664"/>
              <a:gd name="connsiteY3" fmla="*/ 162495 h 4789714"/>
              <a:gd name="connsiteX0" fmla="*/ 2481943 w 3390024"/>
              <a:gd name="connsiteY0" fmla="*/ 0 h 4789714"/>
              <a:gd name="connsiteX1" fmla="*/ 1001028 w 3390024"/>
              <a:gd name="connsiteY1" fmla="*/ 2604518 h 4789714"/>
              <a:gd name="connsiteX2" fmla="*/ 0 w 3390024"/>
              <a:gd name="connsiteY2" fmla="*/ 4789714 h 4789714"/>
              <a:gd name="connsiteX3" fmla="*/ 3390024 w 3390024"/>
              <a:gd name="connsiteY3" fmla="*/ 162495 h 4789714"/>
              <a:gd name="connsiteX0" fmla="*/ 1480915 w 2388996"/>
              <a:gd name="connsiteY0" fmla="*/ 0 h 3694903"/>
              <a:gd name="connsiteX1" fmla="*/ 0 w 2388996"/>
              <a:gd name="connsiteY1" fmla="*/ 2604518 h 3694903"/>
              <a:gd name="connsiteX2" fmla="*/ 1015223 w 2388996"/>
              <a:gd name="connsiteY2" fmla="*/ 3694903 h 3694903"/>
              <a:gd name="connsiteX3" fmla="*/ 2388996 w 2388996"/>
              <a:gd name="connsiteY3" fmla="*/ 162495 h 3694903"/>
              <a:gd name="connsiteX0" fmla="*/ 1517727 w 2388996"/>
              <a:gd name="connsiteY0" fmla="*/ 0 h 3766618"/>
              <a:gd name="connsiteX1" fmla="*/ 0 w 2388996"/>
              <a:gd name="connsiteY1" fmla="*/ 2676233 h 3766618"/>
              <a:gd name="connsiteX2" fmla="*/ 1015223 w 2388996"/>
              <a:gd name="connsiteY2" fmla="*/ 3766618 h 3766618"/>
              <a:gd name="connsiteX3" fmla="*/ 2388996 w 2388996"/>
              <a:gd name="connsiteY3" fmla="*/ 234210 h 3766618"/>
              <a:gd name="connsiteX0" fmla="*/ 1513197 w 2388996"/>
              <a:gd name="connsiteY0" fmla="*/ 0 h 3777017"/>
              <a:gd name="connsiteX1" fmla="*/ 0 w 2388996"/>
              <a:gd name="connsiteY1" fmla="*/ 2686632 h 3777017"/>
              <a:gd name="connsiteX2" fmla="*/ 1015223 w 2388996"/>
              <a:gd name="connsiteY2" fmla="*/ 3777017 h 3777017"/>
              <a:gd name="connsiteX3" fmla="*/ 2388996 w 2388996"/>
              <a:gd name="connsiteY3" fmla="*/ 244609 h 3777017"/>
              <a:gd name="connsiteX0" fmla="*/ 1513197 w 2551022"/>
              <a:gd name="connsiteY0" fmla="*/ 0 h 3598113"/>
              <a:gd name="connsiteX1" fmla="*/ 0 w 2551022"/>
              <a:gd name="connsiteY1" fmla="*/ 2686632 h 3598113"/>
              <a:gd name="connsiteX2" fmla="*/ 2551022 w 2551022"/>
              <a:gd name="connsiteY2" fmla="*/ 3598113 h 3598113"/>
              <a:gd name="connsiteX3" fmla="*/ 2388996 w 2551022"/>
              <a:gd name="connsiteY3" fmla="*/ 244609 h 3598113"/>
              <a:gd name="connsiteX0" fmla="*/ 157108 w 1194933"/>
              <a:gd name="connsiteY0" fmla="*/ 0 h 4235603"/>
              <a:gd name="connsiteX1" fmla="*/ 0 w 1194933"/>
              <a:gd name="connsiteY1" fmla="*/ 4235603 h 4235603"/>
              <a:gd name="connsiteX2" fmla="*/ 1194933 w 1194933"/>
              <a:gd name="connsiteY2" fmla="*/ 3598113 h 4235603"/>
              <a:gd name="connsiteX3" fmla="*/ 1032907 w 1194933"/>
              <a:gd name="connsiteY3" fmla="*/ 244609 h 4235603"/>
              <a:gd name="connsiteX0" fmla="*/ 48814 w 1086639"/>
              <a:gd name="connsiteY0" fmla="*/ 0 h 3811893"/>
              <a:gd name="connsiteX1" fmla="*/ 0 w 1086639"/>
              <a:gd name="connsiteY1" fmla="*/ 3811893 h 3811893"/>
              <a:gd name="connsiteX2" fmla="*/ 1086639 w 1086639"/>
              <a:gd name="connsiteY2" fmla="*/ 3598113 h 3811893"/>
              <a:gd name="connsiteX3" fmla="*/ 924613 w 1086639"/>
              <a:gd name="connsiteY3" fmla="*/ 244609 h 3811893"/>
              <a:gd name="connsiteX0" fmla="*/ 138496 w 1176321"/>
              <a:gd name="connsiteY0" fmla="*/ 0 h 3976471"/>
              <a:gd name="connsiteX1" fmla="*/ 0 w 1176321"/>
              <a:gd name="connsiteY1" fmla="*/ 3976471 h 3976471"/>
              <a:gd name="connsiteX2" fmla="*/ 1176321 w 1176321"/>
              <a:gd name="connsiteY2" fmla="*/ 3598113 h 3976471"/>
              <a:gd name="connsiteX3" fmla="*/ 1014295 w 1176321"/>
              <a:gd name="connsiteY3" fmla="*/ 244609 h 3976471"/>
              <a:gd name="connsiteX0" fmla="*/ 477585 w 1176321"/>
              <a:gd name="connsiteY0" fmla="*/ 396618 h 3731862"/>
              <a:gd name="connsiteX1" fmla="*/ 0 w 1176321"/>
              <a:gd name="connsiteY1" fmla="*/ 3731862 h 3731862"/>
              <a:gd name="connsiteX2" fmla="*/ 1176321 w 1176321"/>
              <a:gd name="connsiteY2" fmla="*/ 3353504 h 3731862"/>
              <a:gd name="connsiteX3" fmla="*/ 1014295 w 1176321"/>
              <a:gd name="connsiteY3" fmla="*/ 0 h 3731862"/>
              <a:gd name="connsiteX0" fmla="*/ 477585 w 1403735"/>
              <a:gd name="connsiteY0" fmla="*/ 243513 h 3578757"/>
              <a:gd name="connsiteX1" fmla="*/ 0 w 1403735"/>
              <a:gd name="connsiteY1" fmla="*/ 3578757 h 3578757"/>
              <a:gd name="connsiteX2" fmla="*/ 1176321 w 1403735"/>
              <a:gd name="connsiteY2" fmla="*/ 3200399 h 3578757"/>
              <a:gd name="connsiteX3" fmla="*/ 1403735 w 1403735"/>
              <a:gd name="connsiteY3" fmla="*/ 0 h 3578757"/>
              <a:gd name="connsiteX0" fmla="*/ 477585 w 1403735"/>
              <a:gd name="connsiteY0" fmla="*/ 243513 h 3578757"/>
              <a:gd name="connsiteX1" fmla="*/ 0 w 1403735"/>
              <a:gd name="connsiteY1" fmla="*/ 3578757 h 3578757"/>
              <a:gd name="connsiteX2" fmla="*/ 1142051 w 1403735"/>
              <a:gd name="connsiteY2" fmla="*/ 3245211 h 3578757"/>
              <a:gd name="connsiteX3" fmla="*/ 1403735 w 1403735"/>
              <a:gd name="connsiteY3" fmla="*/ 0 h 3578757"/>
              <a:gd name="connsiteX0" fmla="*/ 477585 w 1403735"/>
              <a:gd name="connsiteY0" fmla="*/ 243513 h 3578757"/>
              <a:gd name="connsiteX1" fmla="*/ 0 w 1403735"/>
              <a:gd name="connsiteY1" fmla="*/ 3578757 h 3578757"/>
              <a:gd name="connsiteX2" fmla="*/ 1151052 w 1403735"/>
              <a:gd name="connsiteY2" fmla="*/ 3307035 h 3578757"/>
              <a:gd name="connsiteX3" fmla="*/ 1403735 w 1403735"/>
              <a:gd name="connsiteY3" fmla="*/ 0 h 3578757"/>
              <a:gd name="connsiteX0" fmla="*/ 0 w 5299938"/>
              <a:gd name="connsiteY0" fmla="*/ 0 h 3807290"/>
              <a:gd name="connsiteX1" fmla="*/ 3896203 w 5299938"/>
              <a:gd name="connsiteY1" fmla="*/ 3807290 h 3807290"/>
              <a:gd name="connsiteX2" fmla="*/ 5047255 w 5299938"/>
              <a:gd name="connsiteY2" fmla="*/ 3535568 h 3807290"/>
              <a:gd name="connsiteX3" fmla="*/ 5299938 w 5299938"/>
              <a:gd name="connsiteY3" fmla="*/ 228533 h 3807290"/>
              <a:gd name="connsiteX0" fmla="*/ 0 w 5047255"/>
              <a:gd name="connsiteY0" fmla="*/ 0 h 3807290"/>
              <a:gd name="connsiteX1" fmla="*/ 3896203 w 5047255"/>
              <a:gd name="connsiteY1" fmla="*/ 3807290 h 3807290"/>
              <a:gd name="connsiteX2" fmla="*/ 5047255 w 5047255"/>
              <a:gd name="connsiteY2" fmla="*/ 3535568 h 3807290"/>
              <a:gd name="connsiteX3" fmla="*/ 427071 w 5047255"/>
              <a:gd name="connsiteY3" fmla="*/ 211618 h 3807290"/>
              <a:gd name="connsiteX0" fmla="*/ 0 w 5229333"/>
              <a:gd name="connsiteY0" fmla="*/ 0 h 3807290"/>
              <a:gd name="connsiteX1" fmla="*/ 3896203 w 5229333"/>
              <a:gd name="connsiteY1" fmla="*/ 3807290 h 3807290"/>
              <a:gd name="connsiteX2" fmla="*/ 5229333 w 5229333"/>
              <a:gd name="connsiteY2" fmla="*/ 3353238 h 3807290"/>
              <a:gd name="connsiteX3" fmla="*/ 427071 w 5229333"/>
              <a:gd name="connsiteY3" fmla="*/ 211618 h 3807290"/>
              <a:gd name="connsiteX0" fmla="*/ 0 w 5229333"/>
              <a:gd name="connsiteY0" fmla="*/ 0 h 4402462"/>
              <a:gd name="connsiteX1" fmla="*/ 4462470 w 5229333"/>
              <a:gd name="connsiteY1" fmla="*/ 4402462 h 4402462"/>
              <a:gd name="connsiteX2" fmla="*/ 5229333 w 5229333"/>
              <a:gd name="connsiteY2" fmla="*/ 3353238 h 4402462"/>
              <a:gd name="connsiteX3" fmla="*/ 427071 w 5229333"/>
              <a:gd name="connsiteY3" fmla="*/ 211618 h 4402462"/>
              <a:gd name="connsiteX0" fmla="*/ 0 w 5261487"/>
              <a:gd name="connsiteY0" fmla="*/ 0 h 4402462"/>
              <a:gd name="connsiteX1" fmla="*/ 4462470 w 5261487"/>
              <a:gd name="connsiteY1" fmla="*/ 4402462 h 4402462"/>
              <a:gd name="connsiteX2" fmla="*/ 5261487 w 5261487"/>
              <a:gd name="connsiteY2" fmla="*/ 3578371 h 4402462"/>
              <a:gd name="connsiteX3" fmla="*/ 427071 w 5261487"/>
              <a:gd name="connsiteY3" fmla="*/ 211618 h 4402462"/>
              <a:gd name="connsiteX0" fmla="*/ 0 w 5350016"/>
              <a:gd name="connsiteY0" fmla="*/ 0 h 4402462"/>
              <a:gd name="connsiteX1" fmla="*/ 4462470 w 5350016"/>
              <a:gd name="connsiteY1" fmla="*/ 4402462 h 4402462"/>
              <a:gd name="connsiteX2" fmla="*/ 5350016 w 5350016"/>
              <a:gd name="connsiteY2" fmla="*/ 3439959 h 4402462"/>
              <a:gd name="connsiteX3" fmla="*/ 427071 w 5350016"/>
              <a:gd name="connsiteY3" fmla="*/ 211618 h 4402462"/>
              <a:gd name="connsiteX0" fmla="*/ 0 w 5350016"/>
              <a:gd name="connsiteY0" fmla="*/ 0 h 4416379"/>
              <a:gd name="connsiteX1" fmla="*/ 4463807 w 5350016"/>
              <a:gd name="connsiteY1" fmla="*/ 4416379 h 4416379"/>
              <a:gd name="connsiteX2" fmla="*/ 5350016 w 5350016"/>
              <a:gd name="connsiteY2" fmla="*/ 3439959 h 4416379"/>
              <a:gd name="connsiteX3" fmla="*/ 427071 w 5350016"/>
              <a:gd name="connsiteY3" fmla="*/ 211618 h 4416379"/>
              <a:gd name="connsiteX0" fmla="*/ 0 w 5350016"/>
              <a:gd name="connsiteY0" fmla="*/ 0 h 4416379"/>
              <a:gd name="connsiteX1" fmla="*/ 4463807 w 5350016"/>
              <a:gd name="connsiteY1" fmla="*/ 4416379 h 4416379"/>
              <a:gd name="connsiteX2" fmla="*/ 5350016 w 5350016"/>
              <a:gd name="connsiteY2" fmla="*/ 3439959 h 4416379"/>
              <a:gd name="connsiteX3" fmla="*/ 2413717 w 5350016"/>
              <a:gd name="connsiteY3" fmla="*/ 1489386 h 4416379"/>
              <a:gd name="connsiteX0" fmla="*/ 0 w 3706049"/>
              <a:gd name="connsiteY0" fmla="*/ 0 h 2957435"/>
              <a:gd name="connsiteX1" fmla="*/ 2819840 w 3706049"/>
              <a:gd name="connsiteY1" fmla="*/ 2957435 h 2957435"/>
              <a:gd name="connsiteX2" fmla="*/ 3706049 w 3706049"/>
              <a:gd name="connsiteY2" fmla="*/ 1981015 h 2957435"/>
              <a:gd name="connsiteX3" fmla="*/ 769750 w 3706049"/>
              <a:gd name="connsiteY3" fmla="*/ 30442 h 2957435"/>
              <a:gd name="connsiteX0" fmla="*/ 0 w 3706049"/>
              <a:gd name="connsiteY0" fmla="*/ 0 h 2957435"/>
              <a:gd name="connsiteX1" fmla="*/ 2819840 w 3706049"/>
              <a:gd name="connsiteY1" fmla="*/ 2957435 h 2957435"/>
              <a:gd name="connsiteX2" fmla="*/ 3706049 w 3706049"/>
              <a:gd name="connsiteY2" fmla="*/ 1981015 h 2957435"/>
              <a:gd name="connsiteX3" fmla="*/ 887452 w 3706049"/>
              <a:gd name="connsiteY3" fmla="*/ 153286 h 2957435"/>
              <a:gd name="connsiteX0" fmla="*/ 0 w 3791908"/>
              <a:gd name="connsiteY0" fmla="*/ 0 h 2824509"/>
              <a:gd name="connsiteX1" fmla="*/ 2905699 w 3791908"/>
              <a:gd name="connsiteY1" fmla="*/ 2824509 h 2824509"/>
              <a:gd name="connsiteX2" fmla="*/ 3791908 w 3791908"/>
              <a:gd name="connsiteY2" fmla="*/ 1848089 h 2824509"/>
              <a:gd name="connsiteX3" fmla="*/ 973311 w 3791908"/>
              <a:gd name="connsiteY3" fmla="*/ 20360 h 2824509"/>
              <a:gd name="connsiteX0" fmla="*/ 0 w 3822739"/>
              <a:gd name="connsiteY0" fmla="*/ 0 h 2883481"/>
              <a:gd name="connsiteX1" fmla="*/ 2936530 w 3822739"/>
              <a:gd name="connsiteY1" fmla="*/ 2883481 h 2883481"/>
              <a:gd name="connsiteX2" fmla="*/ 3822739 w 3822739"/>
              <a:gd name="connsiteY2" fmla="*/ 1907061 h 2883481"/>
              <a:gd name="connsiteX3" fmla="*/ 1004142 w 3822739"/>
              <a:gd name="connsiteY3" fmla="*/ 79332 h 2883481"/>
              <a:gd name="connsiteX0" fmla="*/ 0 w 3822739"/>
              <a:gd name="connsiteY0" fmla="*/ 0 h 2883481"/>
              <a:gd name="connsiteX1" fmla="*/ 2936530 w 3822739"/>
              <a:gd name="connsiteY1" fmla="*/ 2883481 h 2883481"/>
              <a:gd name="connsiteX2" fmla="*/ 3822739 w 3822739"/>
              <a:gd name="connsiteY2" fmla="*/ 1907061 h 2883481"/>
              <a:gd name="connsiteX3" fmla="*/ 838082 w 3822739"/>
              <a:gd name="connsiteY3" fmla="*/ 34101 h 2883481"/>
              <a:gd name="connsiteX0" fmla="*/ 0 w 3807150"/>
              <a:gd name="connsiteY0" fmla="*/ 16538 h 2849380"/>
              <a:gd name="connsiteX1" fmla="*/ 2920941 w 3807150"/>
              <a:gd name="connsiteY1" fmla="*/ 2849380 h 2849380"/>
              <a:gd name="connsiteX2" fmla="*/ 3807150 w 3807150"/>
              <a:gd name="connsiteY2" fmla="*/ 1872960 h 2849380"/>
              <a:gd name="connsiteX3" fmla="*/ 822493 w 3807150"/>
              <a:gd name="connsiteY3" fmla="*/ 0 h 2849380"/>
              <a:gd name="connsiteX0" fmla="*/ 0 w 3805131"/>
              <a:gd name="connsiteY0" fmla="*/ 0 h 2864380"/>
              <a:gd name="connsiteX1" fmla="*/ 2918922 w 3805131"/>
              <a:gd name="connsiteY1" fmla="*/ 2864380 h 2864380"/>
              <a:gd name="connsiteX2" fmla="*/ 3805131 w 3805131"/>
              <a:gd name="connsiteY2" fmla="*/ 1887960 h 2864380"/>
              <a:gd name="connsiteX3" fmla="*/ 820474 w 3805131"/>
              <a:gd name="connsiteY3" fmla="*/ 15000 h 2864380"/>
              <a:gd name="connsiteX0" fmla="*/ 0 w 3770523"/>
              <a:gd name="connsiteY0" fmla="*/ 0 h 2883562"/>
              <a:gd name="connsiteX1" fmla="*/ 2884314 w 3770523"/>
              <a:gd name="connsiteY1" fmla="*/ 2883562 h 2883562"/>
              <a:gd name="connsiteX2" fmla="*/ 3770523 w 3770523"/>
              <a:gd name="connsiteY2" fmla="*/ 1907142 h 2883562"/>
              <a:gd name="connsiteX3" fmla="*/ 785866 w 3770523"/>
              <a:gd name="connsiteY3" fmla="*/ 34182 h 2883562"/>
              <a:gd name="connsiteX0" fmla="*/ 0 w 3729615"/>
              <a:gd name="connsiteY0" fmla="*/ 8662 h 2849380"/>
              <a:gd name="connsiteX1" fmla="*/ 2843406 w 3729615"/>
              <a:gd name="connsiteY1" fmla="*/ 2849380 h 2849380"/>
              <a:gd name="connsiteX2" fmla="*/ 3729615 w 3729615"/>
              <a:gd name="connsiteY2" fmla="*/ 1872960 h 2849380"/>
              <a:gd name="connsiteX3" fmla="*/ 744958 w 3729615"/>
              <a:gd name="connsiteY3" fmla="*/ 0 h 2849380"/>
              <a:gd name="connsiteX0" fmla="*/ 0 w 3741529"/>
              <a:gd name="connsiteY0" fmla="*/ 0 h 2855174"/>
              <a:gd name="connsiteX1" fmla="*/ 2855320 w 3741529"/>
              <a:gd name="connsiteY1" fmla="*/ 2855174 h 2855174"/>
              <a:gd name="connsiteX2" fmla="*/ 3741529 w 3741529"/>
              <a:gd name="connsiteY2" fmla="*/ 1878754 h 2855174"/>
              <a:gd name="connsiteX3" fmla="*/ 756872 w 3741529"/>
              <a:gd name="connsiteY3" fmla="*/ 5794 h 2855174"/>
              <a:gd name="connsiteX0" fmla="*/ 0 w 3775243"/>
              <a:gd name="connsiteY0" fmla="*/ 0 h 3097450"/>
              <a:gd name="connsiteX1" fmla="*/ 2889034 w 3775243"/>
              <a:gd name="connsiteY1" fmla="*/ 3097450 h 3097450"/>
              <a:gd name="connsiteX2" fmla="*/ 3775243 w 3775243"/>
              <a:gd name="connsiteY2" fmla="*/ 2121030 h 3097450"/>
              <a:gd name="connsiteX3" fmla="*/ 790586 w 3775243"/>
              <a:gd name="connsiteY3" fmla="*/ 248070 h 3097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75243" h="3097450">
                <a:moveTo>
                  <a:pt x="0" y="0"/>
                </a:moveTo>
                <a:lnTo>
                  <a:pt x="2889034" y="3097450"/>
                </a:lnTo>
                <a:lnTo>
                  <a:pt x="3775243" y="2121030"/>
                </a:lnTo>
                <a:lnTo>
                  <a:pt x="790586" y="248070"/>
                </a:lnTo>
              </a:path>
            </a:pathLst>
          </a:custGeom>
          <a:solidFill>
            <a:srgbClr val="3E6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87C483F4-B625-854C-B865-1B19F701324E}"/>
              </a:ext>
            </a:extLst>
          </p:cNvPr>
          <p:cNvSpPr/>
          <p:nvPr userDrawn="1"/>
        </p:nvSpPr>
        <p:spPr>
          <a:xfrm>
            <a:off x="-508894" y="0"/>
            <a:ext cx="329784" cy="1274164"/>
          </a:xfrm>
          <a:prstGeom prst="rect">
            <a:avLst/>
          </a:prstGeom>
          <a:solidFill>
            <a:srgbClr val="3E6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29C13FAC-2C87-CE41-BFD3-591A07FAE2F3}"/>
              </a:ext>
            </a:extLst>
          </p:cNvPr>
          <p:cNvSpPr/>
          <p:nvPr userDrawn="1"/>
        </p:nvSpPr>
        <p:spPr>
          <a:xfrm>
            <a:off x="-508894" y="1294334"/>
            <a:ext cx="329784" cy="127416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079422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8284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166F8012-E3A4-BE4F-99EF-52E820C09509}"/>
              </a:ext>
            </a:extLst>
          </p:cNvPr>
          <p:cNvSpPr/>
          <p:nvPr/>
        </p:nvSpPr>
        <p:spPr>
          <a:xfrm rot="1629010">
            <a:off x="7967158" y="5901764"/>
            <a:ext cx="2591270" cy="1143000"/>
          </a:xfrm>
          <a:custGeom>
            <a:avLst/>
            <a:gdLst>
              <a:gd name="connsiteX0" fmla="*/ 0 w 5016500"/>
              <a:gd name="connsiteY0" fmla="*/ 0 h 1143000"/>
              <a:gd name="connsiteX1" fmla="*/ 5016500 w 5016500"/>
              <a:gd name="connsiteY1" fmla="*/ 0 h 1143000"/>
              <a:gd name="connsiteX2" fmla="*/ 5016500 w 5016500"/>
              <a:gd name="connsiteY2" fmla="*/ 1143000 h 1143000"/>
              <a:gd name="connsiteX3" fmla="*/ 0 w 5016500"/>
              <a:gd name="connsiteY3" fmla="*/ 1143000 h 1143000"/>
              <a:gd name="connsiteX4" fmla="*/ 0 w 5016500"/>
              <a:gd name="connsiteY4" fmla="*/ 0 h 1143000"/>
              <a:gd name="connsiteX0" fmla="*/ 0 w 5016500"/>
              <a:gd name="connsiteY0" fmla="*/ 0 h 1143000"/>
              <a:gd name="connsiteX1" fmla="*/ 2091391 w 5016500"/>
              <a:gd name="connsiteY1" fmla="*/ 1669 h 1143000"/>
              <a:gd name="connsiteX2" fmla="*/ 5016500 w 5016500"/>
              <a:gd name="connsiteY2" fmla="*/ 1143000 h 1143000"/>
              <a:gd name="connsiteX3" fmla="*/ 0 w 5016500"/>
              <a:gd name="connsiteY3" fmla="*/ 1143000 h 1143000"/>
              <a:gd name="connsiteX4" fmla="*/ 0 w 5016500"/>
              <a:gd name="connsiteY4" fmla="*/ 0 h 1143000"/>
              <a:gd name="connsiteX0" fmla="*/ 0 w 2591270"/>
              <a:gd name="connsiteY0" fmla="*/ 0 h 1143000"/>
              <a:gd name="connsiteX1" fmla="*/ 2091391 w 2591270"/>
              <a:gd name="connsiteY1" fmla="*/ 1669 h 1143000"/>
              <a:gd name="connsiteX2" fmla="*/ 2591270 w 2591270"/>
              <a:gd name="connsiteY2" fmla="*/ 382094 h 1143000"/>
              <a:gd name="connsiteX3" fmla="*/ 0 w 2591270"/>
              <a:gd name="connsiteY3" fmla="*/ 1143000 h 1143000"/>
              <a:gd name="connsiteX4" fmla="*/ 0 w 259127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1270" h="1143000">
                <a:moveTo>
                  <a:pt x="0" y="0"/>
                </a:moveTo>
                <a:lnTo>
                  <a:pt x="2091391" y="1669"/>
                </a:lnTo>
                <a:lnTo>
                  <a:pt x="2591270" y="382094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rgbClr val="2C4A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 6">
            <a:extLst>
              <a:ext uri="{FF2B5EF4-FFF2-40B4-BE49-F238E27FC236}">
                <a16:creationId xmlns="" xmlns:a16="http://schemas.microsoft.com/office/drawing/2014/main" id="{F64C6197-DCB3-E64D-924F-AEAB292D8342}"/>
              </a:ext>
            </a:extLst>
          </p:cNvPr>
          <p:cNvSpPr/>
          <p:nvPr/>
        </p:nvSpPr>
        <p:spPr>
          <a:xfrm>
            <a:off x="9717932" y="564204"/>
            <a:ext cx="2568102" cy="2373549"/>
          </a:xfrm>
          <a:custGeom>
            <a:avLst/>
            <a:gdLst>
              <a:gd name="connsiteX0" fmla="*/ 2568102 w 2568102"/>
              <a:gd name="connsiteY0" fmla="*/ 0 h 2373549"/>
              <a:gd name="connsiteX1" fmla="*/ 612842 w 2568102"/>
              <a:gd name="connsiteY1" fmla="*/ 1040860 h 2373549"/>
              <a:gd name="connsiteX2" fmla="*/ 0 w 2568102"/>
              <a:gd name="connsiteY2" fmla="*/ 2373549 h 2373549"/>
              <a:gd name="connsiteX3" fmla="*/ 2538919 w 2568102"/>
              <a:gd name="connsiteY3" fmla="*/ 1031132 h 2373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8102" h="2373549">
                <a:moveTo>
                  <a:pt x="2568102" y="0"/>
                </a:moveTo>
                <a:lnTo>
                  <a:pt x="612842" y="1040860"/>
                </a:lnTo>
                <a:lnTo>
                  <a:pt x="0" y="2373549"/>
                </a:lnTo>
                <a:lnTo>
                  <a:pt x="2538919" y="1031132"/>
                </a:lnTo>
              </a:path>
            </a:pathLst>
          </a:custGeom>
          <a:solidFill>
            <a:srgbClr val="2C4A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>
            <a:extLst>
              <a:ext uri="{FF2B5EF4-FFF2-40B4-BE49-F238E27FC236}">
                <a16:creationId xmlns="" xmlns:a16="http://schemas.microsoft.com/office/drawing/2014/main" id="{27C55CF4-A71B-8245-B353-68463C991023}"/>
              </a:ext>
            </a:extLst>
          </p:cNvPr>
          <p:cNvSpPr/>
          <p:nvPr/>
        </p:nvSpPr>
        <p:spPr>
          <a:xfrm>
            <a:off x="7301416" y="1602858"/>
            <a:ext cx="3030583" cy="4789714"/>
          </a:xfrm>
          <a:custGeom>
            <a:avLst/>
            <a:gdLst>
              <a:gd name="connsiteX0" fmla="*/ 3030583 w 3030583"/>
              <a:gd name="connsiteY0" fmla="*/ 0 h 4789714"/>
              <a:gd name="connsiteX1" fmla="*/ 0 w 3030583"/>
              <a:gd name="connsiteY1" fmla="*/ 3762103 h 4789714"/>
              <a:gd name="connsiteX2" fmla="*/ 548640 w 3030583"/>
              <a:gd name="connsiteY2" fmla="*/ 4789714 h 4789714"/>
              <a:gd name="connsiteX3" fmla="*/ 2429692 w 3030583"/>
              <a:gd name="connsiteY3" fmla="*/ 1332411 h 478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30583" h="4789714">
                <a:moveTo>
                  <a:pt x="3030583" y="0"/>
                </a:moveTo>
                <a:lnTo>
                  <a:pt x="0" y="3762103"/>
                </a:lnTo>
                <a:lnTo>
                  <a:pt x="548640" y="4789714"/>
                </a:lnTo>
                <a:lnTo>
                  <a:pt x="2429692" y="1332411"/>
                </a:lnTo>
              </a:path>
            </a:pathLst>
          </a:custGeom>
          <a:solidFill>
            <a:srgbClr val="3E6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Треугольник 13">
            <a:extLst>
              <a:ext uri="{FF2B5EF4-FFF2-40B4-BE49-F238E27FC236}">
                <a16:creationId xmlns="" xmlns:a16="http://schemas.microsoft.com/office/drawing/2014/main" id="{FF363139-3292-FC47-A481-FDF9B1DEE5ED}"/>
              </a:ext>
            </a:extLst>
          </p:cNvPr>
          <p:cNvSpPr/>
          <p:nvPr/>
        </p:nvSpPr>
        <p:spPr>
          <a:xfrm rot="21212844">
            <a:off x="10350016" y="6275457"/>
            <a:ext cx="791183" cy="2183392"/>
          </a:xfrm>
          <a:prstGeom prst="triangle">
            <a:avLst>
              <a:gd name="adj" fmla="val 0"/>
            </a:avLst>
          </a:prstGeom>
          <a:solidFill>
            <a:srgbClr val="3E6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Треугольник 16">
            <a:extLst>
              <a:ext uri="{FF2B5EF4-FFF2-40B4-BE49-F238E27FC236}">
                <a16:creationId xmlns="" xmlns:a16="http://schemas.microsoft.com/office/drawing/2014/main" id="{8BAB4B03-C9B6-6549-87F4-C8FE08B08A38}"/>
              </a:ext>
            </a:extLst>
          </p:cNvPr>
          <p:cNvSpPr/>
          <p:nvPr/>
        </p:nvSpPr>
        <p:spPr>
          <a:xfrm rot="2383339">
            <a:off x="8487754" y="1555935"/>
            <a:ext cx="1227704" cy="4933244"/>
          </a:xfrm>
          <a:custGeom>
            <a:avLst/>
            <a:gdLst>
              <a:gd name="connsiteX0" fmla="*/ 0 w 1093154"/>
              <a:gd name="connsiteY0" fmla="*/ 4970981 h 4970981"/>
              <a:gd name="connsiteX1" fmla="*/ 26881 w 1093154"/>
              <a:gd name="connsiteY1" fmla="*/ 0 h 4970981"/>
              <a:gd name="connsiteX2" fmla="*/ 1093154 w 1093154"/>
              <a:gd name="connsiteY2" fmla="*/ 4970981 h 4970981"/>
              <a:gd name="connsiteX3" fmla="*/ 0 w 1093154"/>
              <a:gd name="connsiteY3" fmla="*/ 4970981 h 4970981"/>
              <a:gd name="connsiteX0" fmla="*/ 176203 w 1066273"/>
              <a:gd name="connsiteY0" fmla="*/ 4577328 h 4970981"/>
              <a:gd name="connsiteX1" fmla="*/ 0 w 1066273"/>
              <a:gd name="connsiteY1" fmla="*/ 0 h 4970981"/>
              <a:gd name="connsiteX2" fmla="*/ 1066273 w 1066273"/>
              <a:gd name="connsiteY2" fmla="*/ 4970981 h 4970981"/>
              <a:gd name="connsiteX3" fmla="*/ 176203 w 1066273"/>
              <a:gd name="connsiteY3" fmla="*/ 4577328 h 4970981"/>
              <a:gd name="connsiteX0" fmla="*/ 176203 w 1227704"/>
              <a:gd name="connsiteY0" fmla="*/ 4577328 h 4933244"/>
              <a:gd name="connsiteX1" fmla="*/ 0 w 1227704"/>
              <a:gd name="connsiteY1" fmla="*/ 0 h 4933244"/>
              <a:gd name="connsiteX2" fmla="*/ 1227704 w 1227704"/>
              <a:gd name="connsiteY2" fmla="*/ 4933244 h 4933244"/>
              <a:gd name="connsiteX3" fmla="*/ 176203 w 1227704"/>
              <a:gd name="connsiteY3" fmla="*/ 4577328 h 4933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7704" h="4933244">
                <a:moveTo>
                  <a:pt x="176203" y="4577328"/>
                </a:moveTo>
                <a:lnTo>
                  <a:pt x="0" y="0"/>
                </a:lnTo>
                <a:lnTo>
                  <a:pt x="1227704" y="4933244"/>
                </a:lnTo>
                <a:lnTo>
                  <a:pt x="176203" y="4577328"/>
                </a:lnTo>
                <a:close/>
              </a:path>
            </a:pathLst>
          </a:cu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Треугольник 16">
            <a:extLst>
              <a:ext uri="{FF2B5EF4-FFF2-40B4-BE49-F238E27FC236}">
                <a16:creationId xmlns="" xmlns:a16="http://schemas.microsoft.com/office/drawing/2014/main" id="{9879548F-879B-4941-AA6F-421C090A717A}"/>
              </a:ext>
            </a:extLst>
          </p:cNvPr>
          <p:cNvSpPr/>
          <p:nvPr/>
        </p:nvSpPr>
        <p:spPr>
          <a:xfrm rot="21228103">
            <a:off x="10591764" y="6494113"/>
            <a:ext cx="1227704" cy="4933244"/>
          </a:xfrm>
          <a:custGeom>
            <a:avLst/>
            <a:gdLst>
              <a:gd name="connsiteX0" fmla="*/ 0 w 1093154"/>
              <a:gd name="connsiteY0" fmla="*/ 4970981 h 4970981"/>
              <a:gd name="connsiteX1" fmla="*/ 26881 w 1093154"/>
              <a:gd name="connsiteY1" fmla="*/ 0 h 4970981"/>
              <a:gd name="connsiteX2" fmla="*/ 1093154 w 1093154"/>
              <a:gd name="connsiteY2" fmla="*/ 4970981 h 4970981"/>
              <a:gd name="connsiteX3" fmla="*/ 0 w 1093154"/>
              <a:gd name="connsiteY3" fmla="*/ 4970981 h 4970981"/>
              <a:gd name="connsiteX0" fmla="*/ 176203 w 1066273"/>
              <a:gd name="connsiteY0" fmla="*/ 4577328 h 4970981"/>
              <a:gd name="connsiteX1" fmla="*/ 0 w 1066273"/>
              <a:gd name="connsiteY1" fmla="*/ 0 h 4970981"/>
              <a:gd name="connsiteX2" fmla="*/ 1066273 w 1066273"/>
              <a:gd name="connsiteY2" fmla="*/ 4970981 h 4970981"/>
              <a:gd name="connsiteX3" fmla="*/ 176203 w 1066273"/>
              <a:gd name="connsiteY3" fmla="*/ 4577328 h 4970981"/>
              <a:gd name="connsiteX0" fmla="*/ 176203 w 1227704"/>
              <a:gd name="connsiteY0" fmla="*/ 4577328 h 4933244"/>
              <a:gd name="connsiteX1" fmla="*/ 0 w 1227704"/>
              <a:gd name="connsiteY1" fmla="*/ 0 h 4933244"/>
              <a:gd name="connsiteX2" fmla="*/ 1227704 w 1227704"/>
              <a:gd name="connsiteY2" fmla="*/ 4933244 h 4933244"/>
              <a:gd name="connsiteX3" fmla="*/ 176203 w 1227704"/>
              <a:gd name="connsiteY3" fmla="*/ 4577328 h 4933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7704" h="4933244">
                <a:moveTo>
                  <a:pt x="176203" y="4577328"/>
                </a:moveTo>
                <a:lnTo>
                  <a:pt x="0" y="0"/>
                </a:lnTo>
                <a:lnTo>
                  <a:pt x="1227704" y="4933244"/>
                </a:lnTo>
                <a:lnTo>
                  <a:pt x="176203" y="4577328"/>
                </a:lnTo>
                <a:close/>
              </a:path>
            </a:pathLst>
          </a:custGeom>
          <a:noFill/>
          <a:ln w="317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EECA840C-1F63-F644-B8DD-C74CD1835F9B}"/>
              </a:ext>
            </a:extLst>
          </p:cNvPr>
          <p:cNvSpPr/>
          <p:nvPr/>
        </p:nvSpPr>
        <p:spPr>
          <a:xfrm>
            <a:off x="261222" y="1009291"/>
            <a:ext cx="163249" cy="593567"/>
          </a:xfrm>
          <a:prstGeom prst="rect">
            <a:avLst/>
          </a:prstGeom>
          <a:solidFill>
            <a:srgbClr val="3E6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074C7CF4-FBDF-0C47-9EC1-194CC4224413}"/>
              </a:ext>
            </a:extLst>
          </p:cNvPr>
          <p:cNvSpPr txBox="1"/>
          <p:nvPr/>
        </p:nvSpPr>
        <p:spPr>
          <a:xfrm>
            <a:off x="73709" y="5657458"/>
            <a:ext cx="754084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latin typeface="Bahnschrift" panose="020B0502040204020203" pitchFamily="34" charset="0"/>
              </a:rPr>
              <a:t>Ларионова Виктория Васильевна </a:t>
            </a:r>
            <a:r>
              <a:rPr lang="ru-RU" sz="1600" dirty="0" smtClean="0">
                <a:latin typeface="Bahnschrift" panose="020B0502040204020203" pitchFamily="34" charset="0"/>
              </a:rPr>
              <a:t>– </a:t>
            </a:r>
            <a:br>
              <a:rPr lang="ru-RU" sz="1600" dirty="0" smtClean="0">
                <a:latin typeface="Bahnschrift" panose="020B0502040204020203" pitchFamily="34" charset="0"/>
              </a:rPr>
            </a:br>
            <a:r>
              <a:rPr lang="ru-RU" sz="1600" dirty="0" smtClean="0">
                <a:latin typeface="Bahnschrift" panose="020B0502040204020203" pitchFamily="34" charset="0"/>
              </a:rPr>
              <a:t>Начальник </a:t>
            </a:r>
            <a:r>
              <a:rPr lang="ru-RU" sz="1600" dirty="0">
                <a:latin typeface="Bahnschrift" panose="020B0502040204020203" pitchFamily="34" charset="0"/>
              </a:rPr>
              <a:t>департамента процессного управления </a:t>
            </a:r>
            <a:r>
              <a:rPr lang="ru-RU" sz="1600" dirty="0" smtClean="0">
                <a:latin typeface="Bahnschrift" panose="020B0502040204020203" pitchFamily="34" charset="0"/>
              </a:rPr>
              <a:t>и </a:t>
            </a:r>
            <a:r>
              <a:rPr lang="ru-RU" sz="1600" dirty="0">
                <a:latin typeface="Bahnschrift" panose="020B0502040204020203" pitchFamily="34" charset="0"/>
              </a:rPr>
              <a:t>государственных </a:t>
            </a:r>
            <a:r>
              <a:rPr lang="ru-RU" sz="1600" dirty="0" smtClean="0">
                <a:latin typeface="Bahnschrift" panose="020B0502040204020203" pitchFamily="34" charset="0"/>
              </a:rPr>
              <a:t>услуг</a:t>
            </a:r>
            <a:br>
              <a:rPr lang="ru-RU" sz="1600" dirty="0" smtClean="0">
                <a:latin typeface="Bahnschrift" panose="020B0502040204020203" pitchFamily="34" charset="0"/>
              </a:rPr>
            </a:br>
            <a:r>
              <a:rPr lang="ru-RU" sz="1600" dirty="0" smtClean="0">
                <a:latin typeface="Bahnschrift" panose="020B0502040204020203" pitchFamily="34" charset="0"/>
              </a:rPr>
              <a:t>Комитета </a:t>
            </a:r>
            <a:r>
              <a:rPr lang="ru-RU" sz="1600" dirty="0">
                <a:latin typeface="Bahnschrift" panose="020B0502040204020203" pitchFamily="34" charset="0"/>
              </a:rPr>
              <a:t>экономического развития и инвестиционной деятельности </a:t>
            </a:r>
            <a:r>
              <a:rPr lang="ru-RU" sz="1600" dirty="0" smtClean="0">
                <a:latin typeface="Bahnschrift" panose="020B0502040204020203" pitchFamily="34" charset="0"/>
              </a:rPr>
              <a:t/>
            </a:r>
            <a:br>
              <a:rPr lang="ru-RU" sz="1600" dirty="0" smtClean="0">
                <a:latin typeface="Bahnschrift" panose="020B0502040204020203" pitchFamily="34" charset="0"/>
              </a:rPr>
            </a:br>
            <a:r>
              <a:rPr lang="ru-RU" sz="1600" dirty="0" smtClean="0">
                <a:latin typeface="Bahnschrift" panose="020B0502040204020203" pitchFamily="34" charset="0"/>
              </a:rPr>
              <a:t>Ленинградской </a:t>
            </a:r>
            <a:r>
              <a:rPr lang="ru-RU" sz="1600" dirty="0">
                <a:latin typeface="Bahnschrift" panose="020B0502040204020203" pitchFamily="34" charset="0"/>
              </a:rPr>
              <a:t>области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471" y="695308"/>
            <a:ext cx="10577512" cy="4081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ahnschrift" panose="020B0502040204020203" pitchFamily="34" charset="0"/>
                <a:ea typeface="+mj-ea"/>
                <a:cs typeface="+mj-cs"/>
              </a:rPr>
              <a:t>Итоги </a:t>
            </a:r>
            <a:r>
              <a:rPr lang="ru-RU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ahnschrift" panose="020B0502040204020203" pitchFamily="34" charset="0"/>
                <a:ea typeface="+mj-ea"/>
                <a:cs typeface="+mj-cs"/>
              </a:rPr>
              <a:t>работы по повышению качества и доступности предоставления </a:t>
            </a:r>
            <a: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ahnschrift" panose="020B0502040204020203" pitchFamily="34" charset="0"/>
                <a:ea typeface="+mj-ea"/>
                <a:cs typeface="+mj-cs"/>
              </a:rPr>
              <a:t>услуг </a:t>
            </a:r>
            <a:b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ahnschrift" panose="020B0502040204020203" pitchFamily="34" charset="0"/>
                <a:ea typeface="+mj-ea"/>
                <a:cs typeface="+mj-cs"/>
              </a:rPr>
            </a:br>
            <a: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ahnschrift" panose="020B0502040204020203" pitchFamily="34" charset="0"/>
                <a:ea typeface="+mj-ea"/>
                <a:cs typeface="+mj-cs"/>
              </a:rPr>
              <a:t>в </a:t>
            </a:r>
            <a:r>
              <a:rPr lang="ru-RU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ahnschrift" panose="020B0502040204020203" pitchFamily="34" charset="0"/>
                <a:ea typeface="+mj-ea"/>
                <a:cs typeface="+mj-cs"/>
              </a:rPr>
              <a:t>Ленинградской области </a:t>
            </a:r>
            <a: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ahnschrift" panose="020B0502040204020203" pitchFamily="34" charset="0"/>
                <a:ea typeface="+mj-ea"/>
                <a:cs typeface="+mj-cs"/>
              </a:rPr>
              <a:t/>
            </a:r>
            <a:b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ahnschrift" panose="020B0502040204020203" pitchFamily="34" charset="0"/>
                <a:ea typeface="+mj-ea"/>
                <a:cs typeface="+mj-cs"/>
              </a:rPr>
            </a:br>
            <a: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ahnschrift" panose="020B0502040204020203" pitchFamily="34" charset="0"/>
                <a:ea typeface="+mj-ea"/>
                <a:cs typeface="+mj-cs"/>
              </a:rPr>
              <a:t>за </a:t>
            </a:r>
            <a:r>
              <a:rPr lang="ru-RU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ahnschrift" panose="020B0502040204020203" pitchFamily="34" charset="0"/>
                <a:ea typeface="+mj-ea"/>
                <a:cs typeface="+mj-cs"/>
              </a:rPr>
              <a:t>2023 </a:t>
            </a:r>
            <a: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ahnschrift" panose="020B0502040204020203" pitchFamily="34" charset="0"/>
                <a:ea typeface="+mj-ea"/>
                <a:cs typeface="+mj-cs"/>
              </a:rPr>
              <a:t>год </a:t>
            </a:r>
            <a:b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ahnschrift" panose="020B0502040204020203" pitchFamily="34" charset="0"/>
                <a:ea typeface="+mj-ea"/>
                <a:cs typeface="+mj-cs"/>
              </a:rPr>
            </a:br>
            <a: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ahnschrift" panose="020B0502040204020203" pitchFamily="34" charset="0"/>
                <a:ea typeface="+mj-ea"/>
                <a:cs typeface="+mj-cs"/>
              </a:rPr>
              <a:t>и </a:t>
            </a:r>
            <a:r>
              <a:rPr lang="ru-RU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ahnschrift" panose="020B0502040204020203" pitchFamily="34" charset="0"/>
                <a:ea typeface="+mj-ea"/>
                <a:cs typeface="+mj-cs"/>
              </a:rPr>
              <a:t>планы на 2024 </a:t>
            </a:r>
            <a: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ahnschrift" panose="020B0502040204020203" pitchFamily="34" charset="0"/>
                <a:ea typeface="+mj-ea"/>
                <a:cs typeface="+mj-cs"/>
              </a:rPr>
              <a:t>год</a:t>
            </a:r>
            <a:endParaRPr lang="ru-RU" sz="4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Bahnschrift" panose="020B0502040204020203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4004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61042" y="66675"/>
            <a:ext cx="9766408" cy="79096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ahnschrift" panose="020B0502040204020203" pitchFamily="34" charset="0"/>
              </a:rPr>
              <a:t>Реинжиниринг услуг</a:t>
            </a:r>
            <a:endParaRPr lang="ru-RU" sz="32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Bahnschrift" panose="020B0502040204020203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99270" y="684669"/>
            <a:ext cx="97281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/>
              <a:t> </a:t>
            </a:r>
            <a:r>
              <a:rPr lang="ru-RU" sz="2000" b="1" dirty="0" smtClean="0"/>
              <a:t>За </a:t>
            </a:r>
            <a:r>
              <a:rPr lang="ru-RU" sz="2000" b="1" dirty="0"/>
              <a:t>2023 год утверждено 19 дорожных карт по оптимизации процессов предоставления 22 государственных и муниципальных </a:t>
            </a:r>
            <a:r>
              <a:rPr lang="ru-RU" sz="2000" b="1" dirty="0" smtClean="0"/>
              <a:t>услуг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7280792"/>
              </p:ext>
            </p:extLst>
          </p:nvPr>
        </p:nvGraphicFramePr>
        <p:xfrm>
          <a:off x="0" y="1392555"/>
          <a:ext cx="11820525" cy="536448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11820525"/>
              </a:tblGrid>
              <a:tr h="229436">
                <a:tc>
                  <a:txBody>
                    <a:bodyPr/>
                    <a:lstStyle/>
                    <a:p>
                      <a:r>
                        <a:rPr lang="ru-RU" sz="1000" b="0" baseline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Установление публичного сервитута в отношении земельного участка в целях, предусмотренных статьей 39.37 ЗК РФ</a:t>
                      </a:r>
                      <a:endParaRPr lang="ru-RU" sz="1000" b="0" baseline="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9436">
                <a:tc>
                  <a:txBody>
                    <a:bodyPr/>
                    <a:lstStyle/>
                    <a:p>
                      <a:r>
                        <a:rPr lang="ru-RU" sz="1000" baseline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Отнесение земель к определенной категории или перевод земель из одной категории в другую </a:t>
                      </a:r>
                      <a:endParaRPr lang="ru-RU" sz="1000" baseline="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9436">
                <a:tc>
                  <a:txBody>
                    <a:bodyPr/>
                    <a:lstStyle/>
                    <a:p>
                      <a:r>
                        <a:rPr lang="ru-RU" sz="1000" baseline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Отнесение земель к определенной категории до разграничения государственной собственности на землю</a:t>
                      </a:r>
                      <a:endParaRPr lang="ru-RU" sz="1000" baseline="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9436">
                <a:tc>
                  <a:txBody>
                    <a:bodyPr/>
                    <a:lstStyle/>
                    <a:p>
                      <a:r>
                        <a:rPr lang="ru-RU" sz="1000" baseline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Перевод жилого помещения в нежилое помещение и нежилого помещения в жилое помещение</a:t>
                      </a:r>
                      <a:endParaRPr lang="ru-RU" sz="1000" baseline="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9436">
                <a:tc>
                  <a:txBody>
                    <a:bodyPr/>
                    <a:lstStyle/>
                    <a:p>
                      <a:r>
                        <a:rPr lang="ru-RU" sz="1000" baseline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Прием в эксплуатацию после перевода жилого помещения в нежилое помещение или нежилого помещения в жилое помещение</a:t>
                      </a:r>
                      <a:endParaRPr lang="ru-RU" sz="1000" baseline="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9436">
                <a:tc>
                  <a:txBody>
                    <a:bodyPr/>
                    <a:lstStyle/>
                    <a:p>
                      <a:r>
                        <a:rPr lang="ru-RU" sz="1000" baseline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Согласование проведения переустройства и (или) перепланировки помещения в многоквартирном доме</a:t>
                      </a:r>
                      <a:endParaRPr lang="ru-RU" sz="1000" baseline="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9436">
                <a:tc>
                  <a:txBody>
                    <a:bodyPr/>
                    <a:lstStyle/>
                    <a:p>
                      <a:r>
                        <a:rPr lang="ru-RU" sz="1000" baseline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Прием в эксплуатацию после переустройства и (или) перепланировки жилого помещения</a:t>
                      </a:r>
                      <a:endParaRPr lang="ru-RU" sz="1000" baseline="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9436">
                <a:tc>
                  <a:txBody>
                    <a:bodyPr/>
                    <a:lstStyle/>
                    <a:p>
                      <a:r>
                        <a:rPr lang="ru-RU" sz="1000" baseline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Подача документов для включения в перечень физкультурно-спортивных организаций</a:t>
                      </a:r>
                      <a:endParaRPr lang="ru-RU" sz="1000" baseline="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9436">
                <a:tc>
                  <a:txBody>
                    <a:bodyPr/>
                    <a:lstStyle/>
                    <a:p>
                      <a:r>
                        <a:rPr lang="ru-RU" sz="1000" baseline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Присвоение спортивных разрядов </a:t>
                      </a:r>
                      <a:endParaRPr lang="ru-RU" sz="1000" baseline="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9436">
                <a:tc>
                  <a:txBody>
                    <a:bodyPr/>
                    <a:lstStyle/>
                    <a:p>
                      <a:r>
                        <a:rPr lang="ru-RU" sz="1000" baseline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Предоставление компенсации стоимости путевки в организации отдыха детей и их оздоровления сезонного действия и круглогодичного действия, санаторно-оздоровительные лагеря </a:t>
                      </a:r>
                      <a:endParaRPr lang="ru-RU" sz="1000" baseline="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9436">
                <a:tc>
                  <a:txBody>
                    <a:bodyPr/>
                    <a:lstStyle/>
                    <a:p>
                      <a:r>
                        <a:rPr lang="ru-RU" sz="1000" baseline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Принятие решения о предоставлении права заготовки древесины и подготовке проекта договора купли-продажи лесных насаждений для собственных нужд</a:t>
                      </a:r>
                      <a:endParaRPr lang="ru-RU" sz="1000" baseline="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9436">
                <a:tc>
                  <a:txBody>
                    <a:bodyPr/>
                    <a:lstStyle/>
                    <a:p>
                      <a:r>
                        <a:rPr lang="ru-RU" sz="1000" baseline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Присвоение квалификационных категорий спортивных судей «спортивный судья третьей категории», «спортивный судья второй категории»</a:t>
                      </a:r>
                      <a:endParaRPr lang="ru-RU" sz="1000" baseline="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9436">
                <a:tc>
                  <a:txBody>
                    <a:bodyPr/>
                    <a:lstStyle/>
                    <a:p>
                      <a:r>
                        <a:rPr lang="ru-RU" sz="1000" baseline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Присвоение спортивных разрядов «третий спортивный разряд», «второй спортивный разряд»</a:t>
                      </a:r>
                      <a:endParaRPr lang="ru-RU" sz="1000" baseline="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9436">
                <a:tc>
                  <a:txBody>
                    <a:bodyPr/>
                    <a:lstStyle/>
                    <a:p>
                      <a:r>
                        <a:rPr lang="ru-RU" sz="1000" baseline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Выдача разрешения на ввод объекта в эксплуатацию</a:t>
                      </a:r>
                      <a:endParaRPr lang="ru-RU" sz="1000" baseline="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9436">
                <a:tc>
                  <a:txBody>
                    <a:bodyPr/>
                    <a:lstStyle/>
                    <a:p>
                      <a:r>
                        <a:rPr lang="ru-RU" sz="1000" baseline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Установление публичного сервитута в отношении земельных участков (государственная собственность на которые не разграничена), для их использования в целях, предусмотренных статьей 39.37 ЗК РФ</a:t>
                      </a:r>
                      <a:endParaRPr lang="ru-RU" sz="1000" baseline="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9436">
                <a:tc>
                  <a:txBody>
                    <a:bodyPr/>
                    <a:lstStyle/>
                    <a:p>
                      <a:r>
                        <a:rPr lang="ru-RU" sz="1000" baseline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Постановка граждан, имеющих трех и более детей, на учет в качестве лиц, имеющих право на предоставление земельного участка, в собственность бесплатно </a:t>
                      </a:r>
                      <a:endParaRPr lang="ru-RU" sz="1000" baseline="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9436">
                <a:tc>
                  <a:txBody>
                    <a:bodyPr/>
                    <a:lstStyle/>
                    <a:p>
                      <a:r>
                        <a:rPr lang="ru-RU" sz="1000" baseline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Постановка на учет граждан, имеющих право на предоставление земельного участка, для индивидуального жилищного строительства</a:t>
                      </a:r>
                      <a:endParaRPr lang="ru-RU" sz="1000" baseline="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9436">
                <a:tc>
                  <a:txBody>
                    <a:bodyPr/>
                    <a:lstStyle/>
                    <a:p>
                      <a:r>
                        <a:rPr lang="ru-RU" sz="1000" baseline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Предоставление сведений о наличии или отсутствии объектов культурного наследия, включенных в единый государственный реестр объектов культурного наследия </a:t>
                      </a:r>
                      <a:endParaRPr lang="ru-RU" sz="1000" baseline="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9436">
                <a:tc>
                  <a:txBody>
                    <a:bodyPr/>
                    <a:lstStyle/>
                    <a:p>
                      <a:r>
                        <a:rPr lang="ru-RU" sz="1000" baseline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Заключение соглашения о перераспределении земель и (или) земельных участков, находящихся в муниципальной собственности, и земельных участков, находящихся в частной собственности</a:t>
                      </a:r>
                      <a:endParaRPr lang="ru-RU" sz="1000" baseline="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9436">
                <a:tc>
                  <a:txBody>
                    <a:bodyPr/>
                    <a:lstStyle/>
                    <a:p>
                      <a:r>
                        <a:rPr lang="ru-RU" sz="1000" baseline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Предоставление ЕДВ жителям г. Херсона и части Херсонской области, покинувшим место постоянного проживания </a:t>
                      </a:r>
                      <a:endParaRPr lang="ru-RU" sz="1000" baseline="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9436">
                <a:tc>
                  <a:txBody>
                    <a:bodyPr/>
                    <a:lstStyle/>
                    <a:p>
                      <a:r>
                        <a:rPr lang="ru-RU" sz="1000" baseline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Предоставление социальной выплаты на приобретение жилого помещения на основании государственного жилищного сертификата жителям г. Херсона и части Херсонской области</a:t>
                      </a:r>
                      <a:endParaRPr lang="ru-RU" sz="1000" baseline="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9436">
                <a:tc>
                  <a:txBody>
                    <a:bodyPr/>
                    <a:lstStyle/>
                    <a:p>
                      <a:r>
                        <a:rPr lang="ru-RU" sz="1000" baseline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Перечисление социальной выплаты на приобретение жилого помещения на основании государственного жилищного сертификата жителям г. Херсона и части Херсонской области</a:t>
                      </a:r>
                      <a:endParaRPr lang="ru-RU" sz="1000" baseline="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6" name="组合 10"/>
          <p:cNvGrpSpPr/>
          <p:nvPr/>
        </p:nvGrpSpPr>
        <p:grpSpPr>
          <a:xfrm>
            <a:off x="293926" y="1545952"/>
            <a:ext cx="10676589" cy="4023949"/>
            <a:chOff x="-8806" y="3934124"/>
            <a:chExt cx="22105839" cy="8331572"/>
          </a:xfrm>
        </p:grpSpPr>
        <p:sp>
          <p:nvSpPr>
            <p:cNvPr id="7" name="Shape 561"/>
            <p:cNvSpPr/>
            <p:nvPr/>
          </p:nvSpPr>
          <p:spPr>
            <a:xfrm>
              <a:off x="-8806" y="5098469"/>
              <a:ext cx="19583952" cy="716722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99534"/>
                  </a:moveTo>
                  <a:cubicBezTo>
                    <a:pt x="17821" y="120000"/>
                    <a:pt x="19688" y="62325"/>
                    <a:pt x="28005" y="62790"/>
                  </a:cubicBezTo>
                  <a:cubicBezTo>
                    <a:pt x="36322" y="63255"/>
                    <a:pt x="41414" y="85581"/>
                    <a:pt x="52277" y="83720"/>
                  </a:cubicBezTo>
                  <a:cubicBezTo>
                    <a:pt x="63140" y="81860"/>
                    <a:pt x="63988" y="40930"/>
                    <a:pt x="75190" y="37209"/>
                  </a:cubicBezTo>
                  <a:cubicBezTo>
                    <a:pt x="86393" y="33488"/>
                    <a:pt x="87538" y="57093"/>
                    <a:pt x="98231" y="55697"/>
                  </a:cubicBezTo>
                  <a:cubicBezTo>
                    <a:pt x="108925" y="54302"/>
                    <a:pt x="109137" y="9767"/>
                    <a:pt x="120000" y="0"/>
                  </a:cubicBezTo>
                </a:path>
              </a:pathLst>
            </a:custGeom>
            <a:noFill/>
            <a:ln w="15875" cap="flat" cmpd="sng">
              <a:solidFill>
                <a:srgbClr val="BFBFBF"/>
              </a:solidFill>
              <a:prstDash val="dash"/>
              <a:miter/>
              <a:headEnd type="none" w="med" len="med"/>
              <a:tailEnd type="none" w="med" len="med"/>
            </a:ln>
          </p:spPr>
          <p:txBody>
            <a:bodyPr lIns="182825" tIns="91400" rIns="182825" bIns="914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8" name="Shape 562"/>
            <p:cNvSpPr/>
            <p:nvPr/>
          </p:nvSpPr>
          <p:spPr>
            <a:xfrm>
              <a:off x="7475140" y="9129746"/>
              <a:ext cx="1991413" cy="198647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182825" tIns="91400" rIns="182825" bIns="914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" name="Shape 563"/>
            <p:cNvSpPr/>
            <p:nvPr/>
          </p:nvSpPr>
          <p:spPr>
            <a:xfrm>
              <a:off x="11270297" y="6418546"/>
              <a:ext cx="1991413" cy="198647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182825" tIns="91400" rIns="182825" bIns="914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" name="Shape 564"/>
            <p:cNvSpPr/>
            <p:nvPr/>
          </p:nvSpPr>
          <p:spPr>
            <a:xfrm>
              <a:off x="15065456" y="7470979"/>
              <a:ext cx="1991413" cy="198647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lIns="182825" tIns="91400" rIns="182825" bIns="914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" name="Shape 565"/>
            <p:cNvSpPr/>
            <p:nvPr/>
          </p:nvSpPr>
          <p:spPr>
            <a:xfrm>
              <a:off x="3679982" y="7887128"/>
              <a:ext cx="1991413" cy="198647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182825" tIns="91400" rIns="182825" bIns="914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12" name="Shape 566"/>
            <p:cNvGrpSpPr/>
            <p:nvPr/>
          </p:nvGrpSpPr>
          <p:grpSpPr>
            <a:xfrm>
              <a:off x="19464338" y="3934124"/>
              <a:ext cx="2632695" cy="1580015"/>
              <a:chOff x="10452100" y="1779589"/>
              <a:chExt cx="365125" cy="219075"/>
            </a:xfrm>
          </p:grpSpPr>
          <p:sp>
            <p:nvSpPr>
              <p:cNvPr id="17" name="Shape 567"/>
              <p:cNvSpPr/>
              <p:nvPr/>
            </p:nvSpPr>
            <p:spPr>
              <a:xfrm>
                <a:off x="10550525" y="1900239"/>
                <a:ext cx="112713" cy="98425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5806"/>
                    </a:moveTo>
                    <a:lnTo>
                      <a:pt x="0" y="120000"/>
                    </a:lnTo>
                    <a:lnTo>
                      <a:pt x="23661" y="0"/>
                    </a:lnTo>
                    <a:lnTo>
                      <a:pt x="120000" y="5806"/>
                    </a:lnTo>
                    <a:close/>
                  </a:path>
                </a:pathLst>
              </a:custGeom>
              <a:solidFill>
                <a:srgbClr val="A5A5A5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360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18" name="Shape 568"/>
              <p:cNvSpPr/>
              <p:nvPr/>
            </p:nvSpPr>
            <p:spPr>
              <a:xfrm>
                <a:off x="10452100" y="1779589"/>
                <a:ext cx="365125" cy="188913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0"/>
                    </a:moveTo>
                    <a:lnTo>
                      <a:pt x="0" y="26218"/>
                    </a:lnTo>
                    <a:lnTo>
                      <a:pt x="73043" y="120000"/>
                    </a:lnTo>
                    <a:lnTo>
                      <a:pt x="120000" y="0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360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19" name="Shape 569"/>
              <p:cNvSpPr/>
              <p:nvPr/>
            </p:nvSpPr>
            <p:spPr>
              <a:xfrm>
                <a:off x="10531475" y="1792289"/>
                <a:ext cx="258763" cy="206374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0"/>
                    </a:moveTo>
                    <a:lnTo>
                      <a:pt x="0" y="48000"/>
                    </a:lnTo>
                    <a:lnTo>
                      <a:pt x="8834" y="120000"/>
                    </a:lnTo>
                    <a:lnTo>
                      <a:pt x="19141" y="62769"/>
                    </a:lnTo>
                    <a:lnTo>
                      <a:pt x="120000" y="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360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</p:grpSp>
        <p:sp>
          <p:nvSpPr>
            <p:cNvPr id="13" name="Shape 579"/>
            <p:cNvSpPr/>
            <p:nvPr/>
          </p:nvSpPr>
          <p:spPr>
            <a:xfrm>
              <a:off x="15622640" y="8032603"/>
              <a:ext cx="909251" cy="93836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7027" y="87532"/>
                  </a:moveTo>
                  <a:lnTo>
                    <a:pt x="67027" y="87532"/>
                  </a:lnTo>
                  <a:cubicBezTo>
                    <a:pt x="67027" y="78441"/>
                    <a:pt x="74324" y="73506"/>
                    <a:pt x="86486" y="66753"/>
                  </a:cubicBezTo>
                  <a:cubicBezTo>
                    <a:pt x="100810" y="57402"/>
                    <a:pt x="119729" y="45974"/>
                    <a:pt x="119729" y="18441"/>
                  </a:cubicBezTo>
                  <a:cubicBezTo>
                    <a:pt x="119729" y="16103"/>
                    <a:pt x="117297" y="13766"/>
                    <a:pt x="115135" y="13766"/>
                  </a:cubicBezTo>
                  <a:cubicBezTo>
                    <a:pt x="93513" y="13766"/>
                    <a:pt x="93513" y="13766"/>
                    <a:pt x="93513" y="13766"/>
                  </a:cubicBezTo>
                  <a:cubicBezTo>
                    <a:pt x="88648" y="7012"/>
                    <a:pt x="79189" y="0"/>
                    <a:pt x="60000" y="0"/>
                  </a:cubicBezTo>
                  <a:cubicBezTo>
                    <a:pt x="40810" y="0"/>
                    <a:pt x="31351" y="7012"/>
                    <a:pt x="26486" y="13766"/>
                  </a:cubicBezTo>
                  <a:cubicBezTo>
                    <a:pt x="4864" y="13766"/>
                    <a:pt x="4864" y="13766"/>
                    <a:pt x="4864" y="13766"/>
                  </a:cubicBezTo>
                  <a:cubicBezTo>
                    <a:pt x="2432" y="13766"/>
                    <a:pt x="0" y="16103"/>
                    <a:pt x="0" y="18441"/>
                  </a:cubicBezTo>
                  <a:cubicBezTo>
                    <a:pt x="0" y="45974"/>
                    <a:pt x="16756" y="57402"/>
                    <a:pt x="33513" y="66753"/>
                  </a:cubicBezTo>
                  <a:cubicBezTo>
                    <a:pt x="45675" y="73506"/>
                    <a:pt x="52702" y="78441"/>
                    <a:pt x="52702" y="87532"/>
                  </a:cubicBezTo>
                  <a:cubicBezTo>
                    <a:pt x="52702" y="96623"/>
                    <a:pt x="52702" y="96623"/>
                    <a:pt x="52702" y="96623"/>
                  </a:cubicBezTo>
                  <a:cubicBezTo>
                    <a:pt x="38378" y="98961"/>
                    <a:pt x="28918" y="103636"/>
                    <a:pt x="28918" y="108051"/>
                  </a:cubicBezTo>
                  <a:cubicBezTo>
                    <a:pt x="28918" y="115064"/>
                    <a:pt x="43243" y="119740"/>
                    <a:pt x="60000" y="119740"/>
                  </a:cubicBezTo>
                  <a:cubicBezTo>
                    <a:pt x="76486" y="119740"/>
                    <a:pt x="88648" y="115064"/>
                    <a:pt x="88648" y="108051"/>
                  </a:cubicBezTo>
                  <a:cubicBezTo>
                    <a:pt x="88648" y="103636"/>
                    <a:pt x="81621" y="98961"/>
                    <a:pt x="67027" y="96623"/>
                  </a:cubicBezTo>
                  <a:lnTo>
                    <a:pt x="67027" y="87532"/>
                  </a:lnTo>
                  <a:close/>
                  <a:moveTo>
                    <a:pt x="86486" y="55064"/>
                  </a:moveTo>
                  <a:lnTo>
                    <a:pt x="86486" y="55064"/>
                  </a:lnTo>
                  <a:cubicBezTo>
                    <a:pt x="91081" y="48311"/>
                    <a:pt x="93513" y="36883"/>
                    <a:pt x="93513" y="23116"/>
                  </a:cubicBezTo>
                  <a:cubicBezTo>
                    <a:pt x="110270" y="23116"/>
                    <a:pt x="110270" y="23116"/>
                    <a:pt x="110270" y="23116"/>
                  </a:cubicBezTo>
                  <a:cubicBezTo>
                    <a:pt x="107837" y="39220"/>
                    <a:pt x="98378" y="48311"/>
                    <a:pt x="86486" y="55064"/>
                  </a:cubicBezTo>
                  <a:close/>
                  <a:moveTo>
                    <a:pt x="60000" y="9350"/>
                  </a:moveTo>
                  <a:lnTo>
                    <a:pt x="60000" y="9350"/>
                  </a:lnTo>
                  <a:cubicBezTo>
                    <a:pt x="79189" y="9350"/>
                    <a:pt x="86486" y="16103"/>
                    <a:pt x="86486" y="18441"/>
                  </a:cubicBezTo>
                  <a:cubicBezTo>
                    <a:pt x="86486" y="20779"/>
                    <a:pt x="79189" y="27532"/>
                    <a:pt x="60000" y="29870"/>
                  </a:cubicBezTo>
                  <a:cubicBezTo>
                    <a:pt x="40810" y="27532"/>
                    <a:pt x="33513" y="20779"/>
                    <a:pt x="33513" y="18441"/>
                  </a:cubicBezTo>
                  <a:cubicBezTo>
                    <a:pt x="33513" y="16103"/>
                    <a:pt x="40810" y="9350"/>
                    <a:pt x="60000" y="9350"/>
                  </a:cubicBezTo>
                  <a:close/>
                  <a:moveTo>
                    <a:pt x="9729" y="23116"/>
                  </a:moveTo>
                  <a:lnTo>
                    <a:pt x="9729" y="23116"/>
                  </a:lnTo>
                  <a:cubicBezTo>
                    <a:pt x="26486" y="23116"/>
                    <a:pt x="26486" y="23116"/>
                    <a:pt x="26486" y="23116"/>
                  </a:cubicBezTo>
                  <a:cubicBezTo>
                    <a:pt x="26486" y="36883"/>
                    <a:pt x="28918" y="48311"/>
                    <a:pt x="33513" y="55064"/>
                  </a:cubicBezTo>
                  <a:cubicBezTo>
                    <a:pt x="21621" y="48311"/>
                    <a:pt x="9729" y="39220"/>
                    <a:pt x="9729" y="2311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lIns="91400" tIns="45700" rIns="91400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4" name="Shape 580"/>
            <p:cNvSpPr/>
            <p:nvPr/>
          </p:nvSpPr>
          <p:spPr>
            <a:xfrm>
              <a:off x="7962152" y="9679989"/>
              <a:ext cx="1010278" cy="90948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9277" y="40719"/>
                  </a:moveTo>
                  <a:lnTo>
                    <a:pt x="19277" y="40719"/>
                  </a:lnTo>
                  <a:cubicBezTo>
                    <a:pt x="23373" y="36134"/>
                    <a:pt x="27951" y="38561"/>
                    <a:pt x="34216" y="45573"/>
                  </a:cubicBezTo>
                  <a:cubicBezTo>
                    <a:pt x="36385" y="48000"/>
                    <a:pt x="36385" y="45573"/>
                    <a:pt x="36385" y="45573"/>
                  </a:cubicBezTo>
                  <a:cubicBezTo>
                    <a:pt x="38554" y="45573"/>
                    <a:pt x="44819" y="36134"/>
                    <a:pt x="46987" y="36134"/>
                  </a:cubicBezTo>
                  <a:cubicBezTo>
                    <a:pt x="46987" y="36134"/>
                    <a:pt x="46987" y="36134"/>
                    <a:pt x="46987" y="33707"/>
                  </a:cubicBezTo>
                  <a:cubicBezTo>
                    <a:pt x="44819" y="33707"/>
                    <a:pt x="42891" y="31280"/>
                    <a:pt x="42891" y="28853"/>
                  </a:cubicBezTo>
                  <a:cubicBezTo>
                    <a:pt x="32048" y="12134"/>
                    <a:pt x="72530" y="2696"/>
                    <a:pt x="66265" y="2696"/>
                  </a:cubicBezTo>
                  <a:cubicBezTo>
                    <a:pt x="61927" y="0"/>
                    <a:pt x="49156" y="0"/>
                    <a:pt x="46987" y="0"/>
                  </a:cubicBezTo>
                  <a:cubicBezTo>
                    <a:pt x="40722" y="2696"/>
                    <a:pt x="30120" y="9707"/>
                    <a:pt x="25783" y="14561"/>
                  </a:cubicBezTo>
                  <a:cubicBezTo>
                    <a:pt x="19277" y="19415"/>
                    <a:pt x="17349" y="21842"/>
                    <a:pt x="17349" y="21842"/>
                  </a:cubicBezTo>
                  <a:cubicBezTo>
                    <a:pt x="14939" y="24000"/>
                    <a:pt x="17349" y="28853"/>
                    <a:pt x="12771" y="31280"/>
                  </a:cubicBezTo>
                  <a:cubicBezTo>
                    <a:pt x="8674" y="33707"/>
                    <a:pt x="6506" y="31280"/>
                    <a:pt x="4337" y="33707"/>
                  </a:cubicBezTo>
                  <a:cubicBezTo>
                    <a:pt x="4337" y="36134"/>
                    <a:pt x="2168" y="36134"/>
                    <a:pt x="0" y="38561"/>
                  </a:cubicBezTo>
                  <a:lnTo>
                    <a:pt x="0" y="40719"/>
                  </a:lnTo>
                  <a:lnTo>
                    <a:pt x="8674" y="50426"/>
                  </a:lnTo>
                  <a:cubicBezTo>
                    <a:pt x="8674" y="52853"/>
                    <a:pt x="10602" y="52853"/>
                    <a:pt x="12771" y="52853"/>
                  </a:cubicBezTo>
                  <a:cubicBezTo>
                    <a:pt x="12771" y="50426"/>
                    <a:pt x="14939" y="48000"/>
                    <a:pt x="17349" y="48000"/>
                  </a:cubicBezTo>
                  <a:cubicBezTo>
                    <a:pt x="17349" y="48000"/>
                    <a:pt x="17349" y="40719"/>
                    <a:pt x="19277" y="40719"/>
                  </a:cubicBezTo>
                  <a:close/>
                  <a:moveTo>
                    <a:pt x="53493" y="43146"/>
                  </a:moveTo>
                  <a:lnTo>
                    <a:pt x="53493" y="43146"/>
                  </a:lnTo>
                  <a:cubicBezTo>
                    <a:pt x="51325" y="43146"/>
                    <a:pt x="51325" y="43146"/>
                    <a:pt x="51325" y="43146"/>
                  </a:cubicBezTo>
                  <a:cubicBezTo>
                    <a:pt x="42891" y="50426"/>
                    <a:pt x="42891" y="50426"/>
                    <a:pt x="42891" y="50426"/>
                  </a:cubicBezTo>
                  <a:cubicBezTo>
                    <a:pt x="40722" y="52853"/>
                    <a:pt x="40722" y="52853"/>
                    <a:pt x="40722" y="55011"/>
                  </a:cubicBezTo>
                  <a:cubicBezTo>
                    <a:pt x="91807" y="117303"/>
                    <a:pt x="91807" y="117303"/>
                    <a:pt x="91807" y="117303"/>
                  </a:cubicBezTo>
                  <a:cubicBezTo>
                    <a:pt x="91807" y="119730"/>
                    <a:pt x="94216" y="119730"/>
                    <a:pt x="96144" y="117303"/>
                  </a:cubicBezTo>
                  <a:cubicBezTo>
                    <a:pt x="102650" y="112449"/>
                    <a:pt x="102650" y="112449"/>
                    <a:pt x="102650" y="112449"/>
                  </a:cubicBezTo>
                  <a:cubicBezTo>
                    <a:pt x="102650" y="110022"/>
                    <a:pt x="102650" y="107865"/>
                    <a:pt x="102650" y="107865"/>
                  </a:cubicBezTo>
                  <a:lnTo>
                    <a:pt x="53493" y="43146"/>
                  </a:lnTo>
                  <a:close/>
                  <a:moveTo>
                    <a:pt x="119759" y="16988"/>
                  </a:moveTo>
                  <a:lnTo>
                    <a:pt x="119759" y="16988"/>
                  </a:lnTo>
                  <a:cubicBezTo>
                    <a:pt x="117590" y="12134"/>
                    <a:pt x="117590" y="14561"/>
                    <a:pt x="115421" y="14561"/>
                  </a:cubicBezTo>
                  <a:cubicBezTo>
                    <a:pt x="115421" y="16988"/>
                    <a:pt x="111084" y="21842"/>
                    <a:pt x="111084" y="24000"/>
                  </a:cubicBezTo>
                  <a:cubicBezTo>
                    <a:pt x="108915" y="28853"/>
                    <a:pt x="104819" y="33707"/>
                    <a:pt x="98313" y="28853"/>
                  </a:cubicBezTo>
                  <a:cubicBezTo>
                    <a:pt x="91807" y="21842"/>
                    <a:pt x="94216" y="19415"/>
                    <a:pt x="96144" y="16988"/>
                  </a:cubicBezTo>
                  <a:cubicBezTo>
                    <a:pt x="96144" y="14561"/>
                    <a:pt x="100481" y="7550"/>
                    <a:pt x="100481" y="5123"/>
                  </a:cubicBezTo>
                  <a:cubicBezTo>
                    <a:pt x="102650" y="5123"/>
                    <a:pt x="100481" y="2696"/>
                    <a:pt x="98313" y="2696"/>
                  </a:cubicBezTo>
                  <a:cubicBezTo>
                    <a:pt x="96144" y="5123"/>
                    <a:pt x="83373" y="9707"/>
                    <a:pt x="81204" y="19415"/>
                  </a:cubicBezTo>
                  <a:cubicBezTo>
                    <a:pt x="79036" y="26426"/>
                    <a:pt x="83373" y="33707"/>
                    <a:pt x="76867" y="40719"/>
                  </a:cubicBezTo>
                  <a:cubicBezTo>
                    <a:pt x="68433" y="50426"/>
                    <a:pt x="68433" y="50426"/>
                    <a:pt x="68433" y="50426"/>
                  </a:cubicBezTo>
                  <a:cubicBezTo>
                    <a:pt x="76867" y="62292"/>
                    <a:pt x="76867" y="62292"/>
                    <a:pt x="76867" y="62292"/>
                  </a:cubicBezTo>
                  <a:cubicBezTo>
                    <a:pt x="87710" y="50426"/>
                    <a:pt x="87710" y="50426"/>
                    <a:pt x="87710" y="50426"/>
                  </a:cubicBezTo>
                  <a:cubicBezTo>
                    <a:pt x="89638" y="48000"/>
                    <a:pt x="94216" y="45573"/>
                    <a:pt x="98313" y="48000"/>
                  </a:cubicBezTo>
                  <a:cubicBezTo>
                    <a:pt x="108915" y="50426"/>
                    <a:pt x="113253" y="45573"/>
                    <a:pt x="117590" y="38561"/>
                  </a:cubicBezTo>
                  <a:cubicBezTo>
                    <a:pt x="119759" y="31280"/>
                    <a:pt x="119759" y="19415"/>
                    <a:pt x="119759" y="16988"/>
                  </a:cubicBezTo>
                  <a:close/>
                  <a:moveTo>
                    <a:pt x="17349" y="107865"/>
                  </a:moveTo>
                  <a:lnTo>
                    <a:pt x="17349" y="107865"/>
                  </a:lnTo>
                  <a:cubicBezTo>
                    <a:pt x="14939" y="110022"/>
                    <a:pt x="14939" y="112449"/>
                    <a:pt x="17349" y="112449"/>
                  </a:cubicBezTo>
                  <a:cubicBezTo>
                    <a:pt x="21445" y="119730"/>
                    <a:pt x="21445" y="119730"/>
                    <a:pt x="21445" y="119730"/>
                  </a:cubicBezTo>
                  <a:cubicBezTo>
                    <a:pt x="23373" y="119730"/>
                    <a:pt x="25783" y="119730"/>
                    <a:pt x="25783" y="117303"/>
                  </a:cubicBezTo>
                  <a:cubicBezTo>
                    <a:pt x="55662" y="86292"/>
                    <a:pt x="55662" y="86292"/>
                    <a:pt x="55662" y="86292"/>
                  </a:cubicBezTo>
                  <a:cubicBezTo>
                    <a:pt x="46987" y="74157"/>
                    <a:pt x="46987" y="74157"/>
                    <a:pt x="46987" y="74157"/>
                  </a:cubicBezTo>
                  <a:lnTo>
                    <a:pt x="17349" y="10786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lIns="91400" tIns="45700" rIns="91400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5" name="Shape 581"/>
            <p:cNvSpPr/>
            <p:nvPr/>
          </p:nvSpPr>
          <p:spPr>
            <a:xfrm>
              <a:off x="11818284" y="6885936"/>
              <a:ext cx="909251" cy="93836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7865" y="41298"/>
                  </a:moveTo>
                  <a:lnTo>
                    <a:pt x="107865" y="41298"/>
                  </a:lnTo>
                  <a:cubicBezTo>
                    <a:pt x="98157" y="18441"/>
                    <a:pt x="81438" y="0"/>
                    <a:pt x="71730" y="2077"/>
                  </a:cubicBezTo>
                  <a:cubicBezTo>
                    <a:pt x="57438" y="9350"/>
                    <a:pt x="81438" y="36883"/>
                    <a:pt x="9707" y="64415"/>
                  </a:cubicBezTo>
                  <a:cubicBezTo>
                    <a:pt x="2426" y="66753"/>
                    <a:pt x="0" y="75844"/>
                    <a:pt x="2426" y="82857"/>
                  </a:cubicBezTo>
                  <a:cubicBezTo>
                    <a:pt x="4853" y="87532"/>
                    <a:pt x="14292" y="94285"/>
                    <a:pt x="21842" y="92207"/>
                  </a:cubicBezTo>
                  <a:lnTo>
                    <a:pt x="26426" y="89870"/>
                  </a:lnTo>
                  <a:cubicBezTo>
                    <a:pt x="31280" y="96623"/>
                    <a:pt x="36134" y="92207"/>
                    <a:pt x="36134" y="96623"/>
                  </a:cubicBezTo>
                  <a:cubicBezTo>
                    <a:pt x="38561" y="101298"/>
                    <a:pt x="43146" y="110389"/>
                    <a:pt x="43146" y="112727"/>
                  </a:cubicBezTo>
                  <a:cubicBezTo>
                    <a:pt x="45573" y="115064"/>
                    <a:pt x="48000" y="119740"/>
                    <a:pt x="50426" y="117402"/>
                  </a:cubicBezTo>
                  <a:cubicBezTo>
                    <a:pt x="52853" y="117402"/>
                    <a:pt x="62292" y="115064"/>
                    <a:pt x="64719" y="112727"/>
                  </a:cubicBezTo>
                  <a:cubicBezTo>
                    <a:pt x="69303" y="112727"/>
                    <a:pt x="69303" y="110389"/>
                    <a:pt x="67146" y="108051"/>
                  </a:cubicBezTo>
                  <a:cubicBezTo>
                    <a:pt x="67146" y="105974"/>
                    <a:pt x="62292" y="103636"/>
                    <a:pt x="62292" y="101298"/>
                  </a:cubicBezTo>
                  <a:cubicBezTo>
                    <a:pt x="59865" y="98961"/>
                    <a:pt x="57438" y="89870"/>
                    <a:pt x="55011" y="87532"/>
                  </a:cubicBezTo>
                  <a:cubicBezTo>
                    <a:pt x="52853" y="85194"/>
                    <a:pt x="57438" y="80519"/>
                    <a:pt x="62292" y="80519"/>
                  </a:cubicBezTo>
                  <a:cubicBezTo>
                    <a:pt x="95730" y="78441"/>
                    <a:pt x="100584" y="96623"/>
                    <a:pt x="112449" y="92207"/>
                  </a:cubicBezTo>
                  <a:cubicBezTo>
                    <a:pt x="119730" y="89870"/>
                    <a:pt x="119730" y="64415"/>
                    <a:pt x="107865" y="41298"/>
                  </a:cubicBezTo>
                  <a:close/>
                  <a:moveTo>
                    <a:pt x="105168" y="80519"/>
                  </a:moveTo>
                  <a:lnTo>
                    <a:pt x="105168" y="80519"/>
                  </a:lnTo>
                  <a:cubicBezTo>
                    <a:pt x="102741" y="80519"/>
                    <a:pt x="88449" y="71428"/>
                    <a:pt x="81438" y="52987"/>
                  </a:cubicBezTo>
                  <a:cubicBezTo>
                    <a:pt x="74157" y="34545"/>
                    <a:pt x="74157" y="16103"/>
                    <a:pt x="76584" y="16103"/>
                  </a:cubicBezTo>
                  <a:cubicBezTo>
                    <a:pt x="79011" y="16103"/>
                    <a:pt x="90876" y="27532"/>
                    <a:pt x="98157" y="45974"/>
                  </a:cubicBezTo>
                  <a:cubicBezTo>
                    <a:pt x="107865" y="64415"/>
                    <a:pt x="105168" y="78441"/>
                    <a:pt x="105168" y="8051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lIns="91400" tIns="45700" rIns="91400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6" name="Shape 582"/>
            <p:cNvSpPr/>
            <p:nvPr/>
          </p:nvSpPr>
          <p:spPr>
            <a:xfrm>
              <a:off x="4162028" y="8427297"/>
              <a:ext cx="923685" cy="94557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3008" y="78181"/>
                  </a:moveTo>
                  <a:lnTo>
                    <a:pt x="73008" y="78181"/>
                  </a:lnTo>
                  <a:cubicBezTo>
                    <a:pt x="73008" y="78181"/>
                    <a:pt x="119734" y="43896"/>
                    <a:pt x="115221" y="6753"/>
                  </a:cubicBezTo>
                  <a:lnTo>
                    <a:pt x="115221" y="4675"/>
                  </a:lnTo>
                  <a:cubicBezTo>
                    <a:pt x="112831" y="4675"/>
                    <a:pt x="112831" y="4675"/>
                    <a:pt x="112831" y="4675"/>
                  </a:cubicBezTo>
                  <a:cubicBezTo>
                    <a:pt x="75398" y="0"/>
                    <a:pt x="42212" y="46233"/>
                    <a:pt x="42212" y="46233"/>
                  </a:cubicBezTo>
                  <a:cubicBezTo>
                    <a:pt x="14070" y="41298"/>
                    <a:pt x="16460" y="48311"/>
                    <a:pt x="2389" y="78181"/>
                  </a:cubicBezTo>
                  <a:cubicBezTo>
                    <a:pt x="0" y="85194"/>
                    <a:pt x="4778" y="85194"/>
                    <a:pt x="9292" y="85194"/>
                  </a:cubicBezTo>
                  <a:cubicBezTo>
                    <a:pt x="14070" y="82857"/>
                    <a:pt x="23362" y="80519"/>
                    <a:pt x="23362" y="80519"/>
                  </a:cubicBezTo>
                  <a:cubicBezTo>
                    <a:pt x="40088" y="96623"/>
                    <a:pt x="40088" y="96623"/>
                    <a:pt x="40088" y="96623"/>
                  </a:cubicBezTo>
                  <a:cubicBezTo>
                    <a:pt x="40088" y="96623"/>
                    <a:pt x="37433" y="105714"/>
                    <a:pt x="35309" y="110389"/>
                  </a:cubicBezTo>
                  <a:cubicBezTo>
                    <a:pt x="32920" y="115064"/>
                    <a:pt x="35309" y="119740"/>
                    <a:pt x="40088" y="117402"/>
                  </a:cubicBezTo>
                  <a:cubicBezTo>
                    <a:pt x="70619" y="103376"/>
                    <a:pt x="77522" y="105714"/>
                    <a:pt x="73008" y="78181"/>
                  </a:cubicBezTo>
                  <a:close/>
                  <a:moveTo>
                    <a:pt x="79911" y="38961"/>
                  </a:moveTo>
                  <a:lnTo>
                    <a:pt x="79911" y="38961"/>
                  </a:lnTo>
                  <a:cubicBezTo>
                    <a:pt x="75398" y="34545"/>
                    <a:pt x="75398" y="29870"/>
                    <a:pt x="79911" y="25194"/>
                  </a:cubicBezTo>
                  <a:cubicBezTo>
                    <a:pt x="84690" y="20779"/>
                    <a:pt x="91592" y="20779"/>
                    <a:pt x="93982" y="25194"/>
                  </a:cubicBezTo>
                  <a:cubicBezTo>
                    <a:pt x="98761" y="29870"/>
                    <a:pt x="98761" y="34545"/>
                    <a:pt x="93982" y="38961"/>
                  </a:cubicBezTo>
                  <a:cubicBezTo>
                    <a:pt x="91592" y="43896"/>
                    <a:pt x="84690" y="43896"/>
                    <a:pt x="79911" y="3896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lIns="91400" tIns="45700" rIns="91400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3153616" y="5246735"/>
            <a:ext cx="28525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Исключены неактуальные каналы подачи заявлений</a:t>
            </a:r>
            <a:endParaRPr lang="ru-RU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5344246" y="1873239"/>
            <a:ext cx="28525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По 10 услугам сокращен срок их оказания</a:t>
            </a:r>
            <a:endParaRPr lang="ru-RU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846156" y="2196405"/>
            <a:ext cx="30496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Сокращен перечень требуемых документов, часть переведена в </a:t>
            </a:r>
            <a:r>
              <a:rPr lang="ru-RU" b="1" dirty="0" err="1" smtClean="0"/>
              <a:t>межвед</a:t>
            </a:r>
            <a:endParaRPr lang="ru-RU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7769759" y="4553066"/>
            <a:ext cx="28525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Обеспечено электронное взаимодействие и доработка ИС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04332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00953" y="286378"/>
            <a:ext cx="10029074" cy="90072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ahnschrift" panose="020B0502040204020203" pitchFamily="34" charset="0"/>
              </a:rPr>
              <a:t>Реинжиниринг услуг</a:t>
            </a:r>
            <a:endParaRPr lang="ru-RU" sz="4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Bahnschrift" panose="020B0502040204020203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3984" y="1187107"/>
            <a:ext cx="79444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000" u="sng" dirty="0" smtClean="0">
                <a:latin typeface="Bahnschrift" panose="020B0502040204020203" pitchFamily="34" charset="0"/>
              </a:rPr>
              <a:t>Услуги в сфере образования</a:t>
            </a:r>
            <a:endParaRPr lang="ru-RU" sz="2000" u="sng" dirty="0">
              <a:latin typeface="Bahnschrift" panose="020B0502040204020203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64093" y="1696220"/>
            <a:ext cx="56834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/>
              <a:t>Выплата компенсации части родительской платы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за </a:t>
            </a:r>
            <a:r>
              <a:rPr lang="ru-RU" sz="2000" dirty="0"/>
              <a:t>присмотр и уход за детьми в детских садах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00953" y="2582957"/>
            <a:ext cx="7279351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Целевое состояние: Заявитель </a:t>
            </a:r>
            <a:r>
              <a:rPr lang="ru-RU" sz="2000" b="1" dirty="0"/>
              <a:t>подает заявление на ЕПГУ, специалист ведомства оказывает услугу в ГИС «СОЛО</a:t>
            </a:r>
            <a:r>
              <a:rPr lang="ru-RU" sz="2000" b="1" dirty="0" smtClean="0"/>
              <a:t>»</a:t>
            </a:r>
          </a:p>
          <a:p>
            <a:endParaRPr lang="ru-RU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/>
              <a:t>Сокращение перечня документов, предоставляемых Заявителем, за счет электронного взаимодействия через ГИС «СОЛО»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/>
              <a:t>Предусмотрены случаи обращений по частным ДОУ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/>
              <a:t>Определен порядок </a:t>
            </a:r>
            <a:r>
              <a:rPr lang="ru-RU" sz="2000" dirty="0"/>
              <a:t>и отчетный период предоставления сведений о доходах</a:t>
            </a:r>
            <a:endParaRPr lang="ru-RU" sz="20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/>
              <a:t>Выплата положена </a:t>
            </a:r>
            <a:r>
              <a:rPr lang="ru-RU" sz="2000" dirty="0"/>
              <a:t>в зависимости об обучения ребенка в ДОУ Ленинградской </a:t>
            </a:r>
            <a:r>
              <a:rPr lang="ru-RU" sz="2000" dirty="0" smtClean="0"/>
              <a:t>области, а не от прописки родителя</a:t>
            </a:r>
            <a:endParaRPr lang="ru-RU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/>
              <a:t>Ежегодная актуализация заявлений для подтверждения критерия нуждаемости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627524" y="2894224"/>
            <a:ext cx="450866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Этапы оптимизации услуги</a:t>
            </a:r>
            <a:r>
              <a:rPr lang="ru-RU" b="1" dirty="0" smtClean="0"/>
              <a:t>:</a:t>
            </a:r>
          </a:p>
          <a:p>
            <a:endParaRPr lang="ru-RU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Декабрь 2023 года– внесение </a:t>
            </a:r>
            <a:r>
              <a:rPr lang="ru-RU" dirty="0"/>
              <a:t>изменений в Порядок </a:t>
            </a:r>
            <a:r>
              <a:rPr lang="ru-RU" dirty="0" smtClean="0"/>
              <a:t>выплаты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Декабрь 2023 года – принятие регламента </a:t>
            </a:r>
            <a:r>
              <a:rPr lang="ru-RU" dirty="0"/>
              <a:t>по </a:t>
            </a:r>
            <a:r>
              <a:rPr lang="ru-RU" dirty="0" smtClean="0"/>
              <a:t>предоставлению услуги</a:t>
            </a:r>
            <a:endParaRPr lang="ru-RU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Февраль 2024 </a:t>
            </a:r>
            <a:r>
              <a:rPr lang="ru-RU" dirty="0"/>
              <a:t>года - доработка портальной формы на ЕПГУ посредством ВКУ с учетом региональной специфики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Февраль 2024 </a:t>
            </a:r>
            <a:r>
              <a:rPr lang="ru-RU" dirty="0"/>
              <a:t>года – подключение услуги в СОЛО и возможность </a:t>
            </a:r>
            <a:r>
              <a:rPr lang="ru-RU" dirty="0" smtClean="0"/>
              <a:t>оказания </a:t>
            </a:r>
            <a:r>
              <a:rPr lang="ru-RU" dirty="0"/>
              <a:t>услуги в электронном </a:t>
            </a:r>
            <a:r>
              <a:rPr lang="ru-RU" dirty="0" smtClean="0"/>
              <a:t>виде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4727" y="1616426"/>
            <a:ext cx="914479" cy="914479"/>
          </a:xfrm>
          <a:prstGeom prst="rect">
            <a:avLst/>
          </a:prstGeom>
        </p:spPr>
      </p:pic>
      <p:pic>
        <p:nvPicPr>
          <p:cNvPr id="8" name="Graphic 16" descr="Coins">
            <a:extLst>
              <a:ext uri="{FF2B5EF4-FFF2-40B4-BE49-F238E27FC236}">
                <a16:creationId xmlns:a16="http://schemas.microsoft.com/office/drawing/2014/main" xmlns="" id="{F713C302-1ED8-E34F-9FA9-65046AB8CF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63482" y="1723361"/>
            <a:ext cx="700611" cy="700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48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37506" y="195959"/>
            <a:ext cx="11455506" cy="90072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ahnschrift" panose="020B0502040204020203" pitchFamily="34" charset="0"/>
              </a:rPr>
              <a:t>Реинжиниринг услуг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1247" y="1085670"/>
            <a:ext cx="79444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000" u="sng" dirty="0">
                <a:latin typeface="Bahnschrift" panose="020B0502040204020203" pitchFamily="34" charset="0"/>
              </a:rPr>
              <a:t>Услуги в сфере образования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21000" y="1656509"/>
            <a:ext cx="79444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Организация отдыха детей в каникулярное время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20334" y="2424642"/>
            <a:ext cx="6957491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Целевое состояние:</a:t>
            </a:r>
            <a:endParaRPr lang="ru-RU" sz="20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700" dirty="0" smtClean="0"/>
              <a:t>Результат</a:t>
            </a:r>
            <a:r>
              <a:rPr lang="ru-RU" sz="1700" dirty="0"/>
              <a:t>: право на </a:t>
            </a:r>
            <a:r>
              <a:rPr lang="ru-RU" sz="1700" dirty="0" smtClean="0"/>
              <a:t>отдых</a:t>
            </a:r>
            <a:endParaRPr lang="ru-RU" sz="17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700" dirty="0" smtClean="0"/>
              <a:t>1 </a:t>
            </a:r>
            <a:r>
              <a:rPr lang="ru-RU" sz="1700" dirty="0"/>
              <a:t>заявление – 1 лагерь. В случае отсутствия мест на момент подачи заявления в стационарный лагерь </a:t>
            </a:r>
            <a:r>
              <a:rPr lang="ru-RU" sz="1700" dirty="0" smtClean="0"/>
              <a:t>направляется </a:t>
            </a:r>
            <a:r>
              <a:rPr lang="ru-RU" sz="1700" dirty="0"/>
              <a:t>уведомление </a:t>
            </a:r>
            <a:r>
              <a:rPr lang="ru-RU" sz="1700" dirty="0" smtClean="0"/>
              <a:t>о </a:t>
            </a:r>
            <a:r>
              <a:rPr lang="ru-RU" sz="1700" dirty="0"/>
              <a:t>возможности рекреации в пришкольном лагере.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700" dirty="0" smtClean="0"/>
              <a:t>2 </a:t>
            </a:r>
            <a:r>
              <a:rPr lang="ru-RU" sz="1700" dirty="0"/>
              <a:t>«волны» подачи заявлений. 1- я на стационарные и пришкольные лагеря, 2-я только на пришкольные с целью комплектации Заявителей, которым не хватило мест в стационарном лагере.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700" dirty="0"/>
              <a:t>Лагеря: пришкольный (дневной/суточный), муниципальный лагерь </a:t>
            </a:r>
            <a:r>
              <a:rPr lang="ru-RU" sz="1700" dirty="0" smtClean="0"/>
              <a:t>МР, </a:t>
            </a:r>
            <a:r>
              <a:rPr lang="ru-RU" sz="1700" dirty="0"/>
              <a:t>в который подано </a:t>
            </a:r>
            <a:r>
              <a:rPr lang="ru-RU" sz="1700" dirty="0" smtClean="0"/>
              <a:t>заявление.</a:t>
            </a:r>
            <a:endParaRPr lang="ru-RU" sz="17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700" dirty="0" smtClean="0"/>
              <a:t>Органы</a:t>
            </a:r>
            <a:r>
              <a:rPr lang="ru-RU" sz="1700" dirty="0"/>
              <a:t>, оказывающие услугу: Комитет ОМСУ, ответственный за отдых детей в части муниципальных лагерей и общеобразовательные организации в части пришкольных лагерей</a:t>
            </a:r>
            <a:r>
              <a:rPr lang="ru-RU" sz="1700" dirty="0" smtClean="0"/>
              <a:t>.</a:t>
            </a:r>
            <a:endParaRPr lang="ru-RU" sz="17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700" dirty="0" smtClean="0"/>
              <a:t>Срок </a:t>
            </a:r>
            <a:r>
              <a:rPr lang="ru-RU" sz="1700" dirty="0"/>
              <a:t>услуги: 6 дней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700" dirty="0" smtClean="0"/>
              <a:t>Каналы </a:t>
            </a:r>
            <a:r>
              <a:rPr lang="ru-RU" sz="1700" dirty="0"/>
              <a:t>подачи: ЕПГУ, МФЦ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445604" y="2332310"/>
            <a:ext cx="424740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Этапы оптимизации услуги: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 smtClean="0"/>
              <a:t>Декабрь 2023 года – </a:t>
            </a:r>
            <a:r>
              <a:rPr lang="ru-RU" dirty="0"/>
              <a:t>утверждение методических рекомендаций на Комиссии по повышению качества предоставления государственных и муниципальных услуг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 smtClean="0"/>
              <a:t>Февраль 2024 года - </a:t>
            </a:r>
            <a:r>
              <a:rPr lang="ru-RU" dirty="0"/>
              <a:t>доработка портальной формы на ЕПГУ посредством ВКУ с учетом региональной специфики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 smtClean="0"/>
              <a:t>Февраль 2024 года </a:t>
            </a:r>
            <a:r>
              <a:rPr lang="ru-RU" dirty="0"/>
              <a:t>– подключение услуги в СОЛО с настройкой </a:t>
            </a:r>
            <a:r>
              <a:rPr lang="ru-RU" dirty="0" err="1"/>
              <a:t>межведов</a:t>
            </a:r>
            <a:endParaRPr lang="ru-RU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 smtClean="0"/>
              <a:t>Январь-март </a:t>
            </a:r>
            <a:r>
              <a:rPr lang="ru-RU" dirty="0"/>
              <a:t>2024 </a:t>
            </a:r>
            <a:r>
              <a:rPr lang="ru-RU" dirty="0" smtClean="0"/>
              <a:t>года – </a:t>
            </a:r>
            <a:r>
              <a:rPr lang="ru-RU" dirty="0"/>
              <a:t>начало летней оздоровительной кампании</a:t>
            </a:r>
          </a:p>
        </p:txBody>
      </p:sp>
      <p:sp>
        <p:nvSpPr>
          <p:cNvPr id="7" name="Улыбающееся лицо 6"/>
          <p:cNvSpPr/>
          <p:nvPr/>
        </p:nvSpPr>
        <p:spPr>
          <a:xfrm>
            <a:off x="450760" y="1624320"/>
            <a:ext cx="476519" cy="442834"/>
          </a:xfrm>
          <a:prstGeom prst="smileyFace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5735" y="1367233"/>
            <a:ext cx="914479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02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61042" y="152400"/>
            <a:ext cx="9766408" cy="79096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ahnschrift" panose="020B0502040204020203" pitchFamily="34" charset="0"/>
              </a:rPr>
              <a:t>Реинжиниринг услуг</a:t>
            </a:r>
            <a:endParaRPr lang="ru-RU" sz="32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Bahnschrift" panose="020B0502040204020203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99270" y="857637"/>
            <a:ext cx="97281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/>
              <a:t> </a:t>
            </a:r>
            <a:r>
              <a:rPr lang="ru-RU" sz="2000" b="1" dirty="0" smtClean="0"/>
              <a:t>В </a:t>
            </a:r>
            <a:r>
              <a:rPr lang="ru-RU" sz="2000" b="1" dirty="0"/>
              <a:t>работе ещё 4 </a:t>
            </a:r>
            <a:r>
              <a:rPr lang="ru-RU" sz="2000" b="1" dirty="0" smtClean="0"/>
              <a:t>услуги: </a:t>
            </a:r>
            <a:endParaRPr lang="ru-RU" sz="2000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1718078"/>
              </p:ext>
            </p:extLst>
          </p:nvPr>
        </p:nvGraphicFramePr>
        <p:xfrm>
          <a:off x="95250" y="1461135"/>
          <a:ext cx="10227450" cy="164592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311618"/>
                <a:gridCol w="9915832"/>
              </a:tblGrid>
              <a:tr h="229436">
                <a:tc>
                  <a:txBody>
                    <a:bodyPr/>
                    <a:lstStyle/>
                    <a:p>
                      <a:r>
                        <a:rPr lang="ru-RU" sz="1000" b="0" dirty="0" smtClean="0"/>
                        <a:t>1</a:t>
                      </a:r>
                      <a:endParaRPr lang="ru-RU" sz="1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/>
                        <a:t>Выдача разрешения на снос или пересадку зеленых насаждений</a:t>
                      </a:r>
                    </a:p>
                  </a:txBody>
                  <a:tcPr/>
                </a:tc>
              </a:tr>
              <a:tr h="229436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/>
                        <a:t>Выдача разрешения на строительство</a:t>
                      </a:r>
                    </a:p>
                  </a:txBody>
                  <a:tcPr/>
                </a:tc>
              </a:tr>
              <a:tr h="229436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3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/>
                        <a:t>Организация отдыха детей в каникулярное время</a:t>
                      </a:r>
                    </a:p>
                  </a:txBody>
                  <a:tcPr/>
                </a:tc>
              </a:tr>
              <a:tr h="229436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4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/>
                        <a:t>Предоставление земельных участков</a:t>
                      </a:r>
                      <a:r>
                        <a:rPr lang="ru-RU" sz="1400" b="0" baseline="0" dirty="0" smtClean="0"/>
                        <a:t> </a:t>
                      </a:r>
                      <a:r>
                        <a:rPr lang="ru-RU" sz="1400" b="0" dirty="0" smtClean="0"/>
                        <a:t>гражданам для индивидуального жилищного строительства, ведения личного подсобного хозяйства в границах населенного пункта, садоводства для собственных нужд, гражданам и КФХ для осуществления КФХ его деятельности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94367" y="3901113"/>
            <a:ext cx="97281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/>
              <a:t>В 2023 году утверждена Дорожная карта по внедрению клиентоцентричности в Ленинградской области.</a:t>
            </a:r>
          </a:p>
          <a:p>
            <a:pPr algn="just"/>
            <a:r>
              <a:rPr lang="ru-RU" sz="2000" b="1" dirty="0" smtClean="0"/>
              <a:t>В результате в 2024 году планируется:</a:t>
            </a:r>
          </a:p>
          <a:p>
            <a:pPr algn="just"/>
            <a:endParaRPr lang="ru-RU" sz="2000" b="1" dirty="0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461017449"/>
              </p:ext>
            </p:extLst>
          </p:nvPr>
        </p:nvGraphicFramePr>
        <p:xfrm>
          <a:off x="95250" y="5057775"/>
          <a:ext cx="11991975" cy="16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94367" y="3254782"/>
            <a:ext cx="10607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Кроме того, в 2024 году планируются доработки портальных </a:t>
            </a:r>
            <a:r>
              <a:rPr lang="ru-RU" dirty="0"/>
              <a:t>форм по МСЗУ </a:t>
            </a:r>
            <a:r>
              <a:rPr lang="ru-RU" dirty="0" smtClean="0"/>
              <a:t>социальной защиты и </a:t>
            </a:r>
            <a:r>
              <a:rPr lang="ru-RU" dirty="0"/>
              <a:t>сферы образования, а также создания </a:t>
            </a:r>
            <a:r>
              <a:rPr lang="ru-RU" dirty="0" smtClean="0"/>
              <a:t>мест </a:t>
            </a:r>
            <a:r>
              <a:rPr lang="ru-RU" dirty="0"/>
              <a:t>накопления </a:t>
            </a:r>
            <a:r>
              <a:rPr lang="ru-RU" dirty="0" smtClean="0"/>
              <a:t>ТКО через Визуальный конструктор услуг ЕПГУ.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66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95323" y="218903"/>
            <a:ext cx="9609826" cy="90072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ahnschrift" panose="020B0502040204020203" pitchFamily="34" charset="0"/>
              </a:rPr>
              <a:t>Закрытие личного приема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201625" y="1229270"/>
            <a:ext cx="37761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latin typeface="Bahnschrift" panose="020B0502040204020203" pitchFamily="34" charset="0"/>
              </a:rPr>
              <a:t>Основание – п. 1.8 ч. 7 федерального закона </a:t>
            </a:r>
            <a:br>
              <a:rPr lang="ru-RU" i="1" dirty="0" smtClean="0">
                <a:latin typeface="Bahnschrift" panose="020B0502040204020203" pitchFamily="34" charset="0"/>
              </a:rPr>
            </a:br>
            <a:r>
              <a:rPr lang="ru-RU" i="1" dirty="0" smtClean="0">
                <a:latin typeface="Bahnschrift" panose="020B0502040204020203" pitchFamily="34" charset="0"/>
              </a:rPr>
              <a:t>от 27.07.2023 № 210-ФЗ</a:t>
            </a:r>
            <a:endParaRPr lang="ru-RU" i="1" dirty="0">
              <a:latin typeface="Bahnschrift" panose="020B0502040204020203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5858" y="2589890"/>
            <a:ext cx="3590023" cy="3816429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r>
              <a:rPr lang="ru-RU" b="1" dirty="0" smtClean="0">
                <a:latin typeface="Bahnschrift" panose="020B0502040204020203" pitchFamily="34" charset="0"/>
              </a:rPr>
              <a:t>Цели и возможности:</a:t>
            </a:r>
          </a:p>
          <a:p>
            <a:endParaRPr lang="ru-RU" sz="1400" b="1" dirty="0">
              <a:latin typeface="Bahnschrift" panose="020B0502040204020203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400" dirty="0" smtClean="0">
                <a:latin typeface="Bahnschrift" panose="020B0502040204020203" pitchFamily="34" charset="0"/>
              </a:rPr>
              <a:t>Унификация требований к порядку получения услуг по всему региону за счет типизации услуг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400" dirty="0" smtClean="0">
                <a:latin typeface="Bahnschrift" panose="020B0502040204020203" pitchFamily="34" charset="0"/>
              </a:rPr>
              <a:t>Перевод документооборота </a:t>
            </a:r>
            <a:br>
              <a:rPr lang="ru-RU" sz="1400" dirty="0" smtClean="0">
                <a:latin typeface="Bahnschrift" panose="020B0502040204020203" pitchFamily="34" charset="0"/>
              </a:rPr>
            </a:br>
            <a:r>
              <a:rPr lang="ru-RU" sz="1400" dirty="0" smtClean="0">
                <a:latin typeface="Bahnschrift" panose="020B0502040204020203" pitchFamily="34" charset="0"/>
              </a:rPr>
              <a:t>в электронный вид и сокращение издержек, в том числе временных, при предоставлении услуги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400" dirty="0" smtClean="0">
                <a:latin typeface="Bahnschrift" panose="020B0502040204020203" pitchFamily="34" charset="0"/>
              </a:rPr>
              <a:t>Возможность получить услугу </a:t>
            </a:r>
            <a:br>
              <a:rPr lang="ru-RU" sz="1400" dirty="0" smtClean="0">
                <a:latin typeface="Bahnschrift" panose="020B0502040204020203" pitchFamily="34" charset="0"/>
              </a:rPr>
            </a:br>
            <a:r>
              <a:rPr lang="ru-RU" sz="1400" dirty="0" smtClean="0">
                <a:latin typeface="Bahnschrift" panose="020B0502040204020203" pitchFamily="34" charset="0"/>
              </a:rPr>
              <a:t>в МФЦ</a:t>
            </a:r>
            <a:endParaRPr lang="ru-RU" sz="1400" b="1" dirty="0" smtClean="0">
              <a:latin typeface="Bahnschrift" panose="020B0502040204020203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400" dirty="0" smtClean="0">
                <a:latin typeface="Bahnschrift" panose="020B0502040204020203" pitchFamily="34" charset="0"/>
              </a:rPr>
              <a:t>Полный перевод процесса предоставления услуги </a:t>
            </a:r>
            <a:br>
              <a:rPr lang="ru-RU" sz="1400" dirty="0" smtClean="0">
                <a:latin typeface="Bahnschrift" panose="020B0502040204020203" pitchFamily="34" charset="0"/>
              </a:rPr>
            </a:br>
            <a:r>
              <a:rPr lang="ru-RU" sz="1400" dirty="0" smtClean="0">
                <a:latin typeface="Bahnschrift" panose="020B0502040204020203" pitchFamily="34" charset="0"/>
              </a:rPr>
              <a:t>в электронный вид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400" dirty="0" smtClean="0">
                <a:latin typeface="Bahnschrift" panose="020B0502040204020203" pitchFamily="34" charset="0"/>
              </a:rPr>
              <a:t>Обеспечение экстерриториальности при получении услуги</a:t>
            </a:r>
          </a:p>
          <a:p>
            <a:pPr marL="342900" indent="-342900">
              <a:buFontTx/>
              <a:buChar char="-"/>
            </a:pPr>
            <a:endParaRPr lang="ru-RU" sz="1400" b="1" dirty="0">
              <a:latin typeface="Bahnschrift" panose="020B0502040204020203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lc="http://schemas.openxmlformats.org/drawingml/2006/lockedCanvas" xmlns:a16="http://schemas.microsoft.com/office/drawing/2014/main" xmlns="" id="{1C2C657C-F738-4C8C-8B78-43D89E73D2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lc="http://schemas.openxmlformats.org/drawingml/2006/lockedCanvas"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43116" y="1389565"/>
            <a:ext cx="602741" cy="602741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2488527"/>
              </p:ext>
            </p:extLst>
          </p:nvPr>
        </p:nvGraphicFramePr>
        <p:xfrm>
          <a:off x="4838449" y="1513560"/>
          <a:ext cx="5474288" cy="5311350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4068813"/>
                <a:gridCol w="1405475"/>
              </a:tblGrid>
              <a:tr h="29507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+mj-lt"/>
                        </a:rPr>
                        <a:t>Всеволожский муниципальный район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19,5</a:t>
                      </a:r>
                      <a:r>
                        <a:rPr lang="ru-RU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%</a:t>
                      </a:r>
                      <a:endParaRPr lang="ru-RU" sz="160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29507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 err="1">
                          <a:effectLst/>
                          <a:latin typeface="+mj-lt"/>
                        </a:rPr>
                        <a:t>Тосненский</a:t>
                      </a:r>
                      <a:r>
                        <a:rPr lang="ru-RU" sz="1600" u="none" strike="noStrike" dirty="0">
                          <a:effectLst/>
                          <a:latin typeface="+mj-lt"/>
                        </a:rPr>
                        <a:t> муниципальный район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37,8</a:t>
                      </a:r>
                      <a:r>
                        <a:rPr lang="ru-RU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%</a:t>
                      </a:r>
                      <a:endParaRPr lang="ru-RU" sz="160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29507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+mj-lt"/>
                        </a:rPr>
                        <a:t>Тихвинский муниципальный район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11,3</a:t>
                      </a:r>
                      <a:r>
                        <a:rPr lang="ru-RU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%</a:t>
                      </a:r>
                      <a:endParaRPr lang="ru-RU" sz="160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29507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 err="1">
                          <a:effectLst/>
                          <a:latin typeface="+mj-lt"/>
                        </a:rPr>
                        <a:t>Сланцевский</a:t>
                      </a:r>
                      <a:r>
                        <a:rPr lang="ru-RU" sz="1600" u="none" strike="noStrike" dirty="0">
                          <a:effectLst/>
                          <a:latin typeface="+mj-lt"/>
                        </a:rPr>
                        <a:t> муниципальный район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47,2</a:t>
                      </a:r>
                      <a:r>
                        <a:rPr lang="ru-RU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%</a:t>
                      </a:r>
                      <a:endParaRPr lang="ru-RU" sz="160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29507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 err="1">
                          <a:effectLst/>
                          <a:latin typeface="+mj-lt"/>
                        </a:rPr>
                        <a:t>Приозерский</a:t>
                      </a:r>
                      <a:r>
                        <a:rPr lang="ru-RU" sz="1600" u="none" strike="noStrike" dirty="0">
                          <a:effectLst/>
                          <a:latin typeface="+mj-lt"/>
                        </a:rPr>
                        <a:t> муниципальный район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8,5</a:t>
                      </a:r>
                      <a:r>
                        <a:rPr lang="ru-RU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%</a:t>
                      </a:r>
                      <a:endParaRPr lang="ru-RU" sz="160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29507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 err="1">
                          <a:effectLst/>
                          <a:latin typeface="+mj-lt"/>
                        </a:rPr>
                        <a:t>Подпорожский</a:t>
                      </a:r>
                      <a:r>
                        <a:rPr lang="ru-RU" sz="1600" u="none" strike="noStrike" dirty="0">
                          <a:effectLst/>
                          <a:latin typeface="+mj-lt"/>
                        </a:rPr>
                        <a:t> муниципальный район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</a:t>
                      </a:r>
                      <a:r>
                        <a:rPr lang="en-US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3,2</a:t>
                      </a:r>
                      <a:r>
                        <a:rPr lang="ru-RU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%</a:t>
                      </a:r>
                      <a:endParaRPr lang="ru-RU" sz="160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29507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 err="1">
                          <a:effectLst/>
                          <a:latin typeface="+mj-lt"/>
                        </a:rPr>
                        <a:t>Лужский</a:t>
                      </a:r>
                      <a:r>
                        <a:rPr lang="ru-RU" sz="1600" u="none" strike="noStrike" dirty="0">
                          <a:effectLst/>
                          <a:latin typeface="+mj-lt"/>
                        </a:rPr>
                        <a:t> муниципальный район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15,</a:t>
                      </a:r>
                      <a:r>
                        <a:rPr lang="en-US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</a:t>
                      </a:r>
                      <a:r>
                        <a:rPr lang="ru-RU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%</a:t>
                      </a:r>
                      <a:endParaRPr lang="ru-RU" sz="160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29507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+mj-lt"/>
                        </a:rPr>
                        <a:t>Ломоносовский муниципальный район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4,9</a:t>
                      </a:r>
                      <a:r>
                        <a:rPr lang="ru-RU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%</a:t>
                      </a:r>
                      <a:endParaRPr lang="ru-RU" sz="160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29507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 err="1">
                          <a:effectLst/>
                          <a:latin typeface="+mj-lt"/>
                        </a:rPr>
                        <a:t>Лодейнопольский</a:t>
                      </a:r>
                      <a:r>
                        <a:rPr lang="ru-RU" sz="1600" u="none" strike="noStrike" dirty="0">
                          <a:effectLst/>
                          <a:latin typeface="+mj-lt"/>
                        </a:rPr>
                        <a:t> муниципальный район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16,5</a:t>
                      </a:r>
                      <a:r>
                        <a:rPr lang="ru-RU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%</a:t>
                      </a:r>
                      <a:endParaRPr lang="ru-RU" sz="160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29507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 err="1">
                          <a:effectLst/>
                          <a:latin typeface="+mj-lt"/>
                        </a:rPr>
                        <a:t>Бокситогорский</a:t>
                      </a:r>
                      <a:r>
                        <a:rPr lang="ru-RU" sz="1600" u="none" strike="noStrike" dirty="0">
                          <a:effectLst/>
                          <a:latin typeface="+mj-lt"/>
                        </a:rPr>
                        <a:t> муниципальный район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24,6</a:t>
                      </a:r>
                      <a:r>
                        <a:rPr lang="ru-RU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%</a:t>
                      </a:r>
                      <a:endParaRPr lang="ru-RU" sz="160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29507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 err="1">
                          <a:effectLst/>
                          <a:latin typeface="+mj-lt"/>
                        </a:rPr>
                        <a:t>Волосовский</a:t>
                      </a:r>
                      <a:r>
                        <a:rPr lang="ru-RU" sz="1600" u="none" strike="noStrike" dirty="0">
                          <a:effectLst/>
                          <a:latin typeface="+mj-lt"/>
                        </a:rPr>
                        <a:t> муниципальный район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25,</a:t>
                      </a:r>
                      <a:r>
                        <a:rPr lang="en-US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</a:t>
                      </a:r>
                      <a:r>
                        <a:rPr lang="ru-RU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%</a:t>
                      </a:r>
                      <a:endParaRPr lang="ru-RU" sz="160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29507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+mj-lt"/>
                        </a:rPr>
                        <a:t>Выборгский муниципальный район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2,6</a:t>
                      </a:r>
                      <a:r>
                        <a:rPr lang="ru-RU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%</a:t>
                      </a:r>
                      <a:endParaRPr lang="ru-RU" sz="160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29507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 err="1">
                          <a:effectLst/>
                          <a:latin typeface="+mj-lt"/>
                        </a:rPr>
                        <a:t>Волховский</a:t>
                      </a:r>
                      <a:r>
                        <a:rPr lang="ru-RU" sz="1600" u="none" strike="noStrike" dirty="0">
                          <a:effectLst/>
                          <a:latin typeface="+mj-lt"/>
                        </a:rPr>
                        <a:t> муниципальный район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2,8</a:t>
                      </a:r>
                      <a:r>
                        <a:rPr lang="ru-RU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%</a:t>
                      </a:r>
                      <a:endParaRPr lang="ru-RU" sz="160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29507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+mj-lt"/>
                        </a:rPr>
                        <a:t>Гатчинский муниципальный район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55,8</a:t>
                      </a:r>
                      <a:r>
                        <a:rPr lang="ru-RU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%</a:t>
                      </a:r>
                      <a:endParaRPr lang="ru-RU" sz="160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29507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 err="1">
                          <a:effectLst/>
                          <a:latin typeface="+mj-lt"/>
                        </a:rPr>
                        <a:t>Кингисеппский</a:t>
                      </a:r>
                      <a:r>
                        <a:rPr lang="ru-RU" sz="1600" u="none" strike="noStrike" dirty="0">
                          <a:effectLst/>
                          <a:latin typeface="+mj-lt"/>
                        </a:rPr>
                        <a:t> муниципальный район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14,9</a:t>
                      </a:r>
                      <a:r>
                        <a:rPr lang="ru-RU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%</a:t>
                      </a:r>
                      <a:endParaRPr lang="ru-RU" sz="160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29507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 err="1">
                          <a:effectLst/>
                          <a:latin typeface="+mj-lt"/>
                        </a:rPr>
                        <a:t>Киришский</a:t>
                      </a:r>
                      <a:r>
                        <a:rPr lang="ru-RU" sz="1600" u="none" strike="noStrike" dirty="0">
                          <a:effectLst/>
                          <a:latin typeface="+mj-lt"/>
                        </a:rPr>
                        <a:t> муниципальный район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10,7</a:t>
                      </a:r>
                      <a:r>
                        <a:rPr lang="ru-RU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%</a:t>
                      </a:r>
                      <a:endParaRPr lang="ru-RU" sz="160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29507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+mj-lt"/>
                        </a:rPr>
                        <a:t>Кировский муниципальный район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</a:t>
                      </a:r>
                      <a:r>
                        <a:rPr lang="ru-RU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,9%</a:t>
                      </a:r>
                      <a:endParaRPr lang="ru-RU" sz="160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29507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Сосновоборский городской округ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46,8%</a:t>
                      </a:r>
                      <a:endParaRPr lang="ru-RU" sz="160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4977727" y="1029215"/>
            <a:ext cx="49304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Bahnschrift" panose="020B0502040204020203" pitchFamily="34" charset="0"/>
              </a:rPr>
              <a:t>Статистика закрытия личного приема:</a:t>
            </a:r>
            <a:endParaRPr lang="ru-RU" sz="2000" b="1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56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81023" y="2695403"/>
            <a:ext cx="11046870" cy="90072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ahnschrift" panose="020B0502040204020203" pitchFamily="34" charset="0"/>
              </a:rPr>
              <a:t>Цифровой административный регламент (ЦАР)</a:t>
            </a:r>
            <a:endParaRPr lang="ru-RU" sz="4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Bahnschrift" panose="020B0502040204020203" pitchFamily="34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81023" y="295103"/>
            <a:ext cx="11046870" cy="90072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ahnschrift" panose="020B0502040204020203" pitchFamily="34" charset="0"/>
              </a:rPr>
              <a:t>Типизация муниципальных услуг</a:t>
            </a:r>
            <a:endParaRPr lang="ru-RU" sz="4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Bahnschrift" panose="020B0502040204020203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4325" y="1030665"/>
            <a:ext cx="9372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 smtClean="0">
                <a:latin typeface="Bahnschrift" panose="020B0502040204020203" pitchFamily="34" charset="0"/>
              </a:rPr>
              <a:t>Типизация услуг позволяет унифицировать требования к порядку получения услуг по всему региону, что обеспечивает экстерриториальность и возможность их перевода в электронный вид.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 smtClean="0">
                <a:latin typeface="Bahnschrift" panose="020B0502040204020203" pitchFamily="34" charset="0"/>
              </a:rPr>
              <a:t>В 2023 году уже актуализированы 48 методических рекомендаций (МР) по предоставлению муниципальных услуг. </a:t>
            </a:r>
            <a:r>
              <a:rPr lang="ru-RU" dirty="0">
                <a:latin typeface="Bahnschrift" panose="020B0502040204020203" pitchFamily="34" charset="0"/>
              </a:rPr>
              <a:t>Из </a:t>
            </a:r>
            <a:r>
              <a:rPr lang="ru-RU" dirty="0" smtClean="0">
                <a:latin typeface="Bahnschrift" panose="020B0502040204020203" pitchFamily="34" charset="0"/>
              </a:rPr>
              <a:t>них 5 </a:t>
            </a:r>
            <a:r>
              <a:rPr lang="ru-RU" dirty="0">
                <a:latin typeface="Bahnschrift" panose="020B0502040204020203" pitchFamily="34" charset="0"/>
              </a:rPr>
              <a:t>новых МР, 2 МР </a:t>
            </a:r>
            <a:r>
              <a:rPr lang="ru-RU" dirty="0" smtClean="0">
                <a:latin typeface="Bahnschrift" panose="020B0502040204020203" pitchFamily="34" charset="0"/>
              </a:rPr>
              <a:t>отменены.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6724" y="3883343"/>
            <a:ext cx="1159192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 smtClean="0">
                <a:latin typeface="Bahnschrift" panose="020B0502040204020203" pitchFamily="34" charset="0"/>
              </a:rPr>
              <a:t>Постановление Правительства Ленинградской области от 05.03.2011 № 42 «Об утверждении порядка разработки и утверждения административных регламентов исполнения государственных функций (предоставления государственных услуг) в Ленинградской области…» находится на финальной стадии утверждения.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 smtClean="0">
                <a:latin typeface="Bahnschrift" panose="020B0502040204020203" pitchFamily="34" charset="0"/>
              </a:rPr>
              <a:t>После его утверждения все новые административные регламенты будут размещаться в ЦАР.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dirty="0">
              <a:latin typeface="Bahnschrift" panose="020B0502040204020203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 smtClean="0">
                <a:latin typeface="Bahnschrift" panose="020B0502040204020203" pitchFamily="34" charset="0"/>
              </a:rPr>
              <a:t>Принятые на комиссии МР также будут размещены в ЦАР.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dirty="0" smtClean="0">
              <a:latin typeface="Bahnschrift" panose="020B0502040204020203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 smtClean="0">
                <a:latin typeface="Bahnschrift" panose="020B0502040204020203" pitchFamily="34" charset="0"/>
              </a:rPr>
              <a:t>Для подключения к ЦАР необходимо обращаться на адрес </a:t>
            </a:r>
            <a:r>
              <a:rPr lang="ru-RU" dirty="0" err="1" smtClean="0">
                <a:latin typeface="Bahnschrift" panose="020B0502040204020203" pitchFamily="34" charset="0"/>
              </a:rPr>
              <a:t>эл.почты</a:t>
            </a:r>
            <a:r>
              <a:rPr lang="ru-RU" dirty="0" smtClean="0">
                <a:latin typeface="Bahnschrift" panose="020B0502040204020203" pitchFamily="34" charset="0"/>
              </a:rPr>
              <a:t> Департамента процессного управления и государственных услуг </a:t>
            </a:r>
            <a:r>
              <a:rPr lang="en-US" dirty="0">
                <a:latin typeface="Bahnschrift" panose="020B0502040204020203" pitchFamily="34" charset="0"/>
              </a:rPr>
              <a:t>dgu@lenreg.ru</a:t>
            </a:r>
            <a:endParaRPr lang="ru-RU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472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одзаголовок 2">
            <a:extLst>
              <a:ext uri="{FF2B5EF4-FFF2-40B4-BE49-F238E27FC236}">
                <a16:creationId xmlns:a16="http://schemas.microsoft.com/office/drawing/2014/main" xmlns="" id="{446BFCCA-C800-4F0B-B8AF-83888F194C86}"/>
              </a:ext>
            </a:extLst>
          </p:cNvPr>
          <p:cNvSpPr txBox="1">
            <a:spLocks/>
          </p:cNvSpPr>
          <p:nvPr/>
        </p:nvSpPr>
        <p:spPr>
          <a:xfrm>
            <a:off x="990599" y="4713117"/>
            <a:ext cx="4565651" cy="1719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600" dirty="0" smtClean="0">
                <a:latin typeface="Bahnschrift" panose="020B0502040204020203" pitchFamily="34" charset="0"/>
              </a:rPr>
              <a:t>Косарева Юлия Викторовна - заместитель председателя Комитета экономического развития и инвестиционной деятельности Ленинградской области</a:t>
            </a:r>
          </a:p>
          <a:p>
            <a:pPr algn="just"/>
            <a:r>
              <a:rPr lang="ru-RU" sz="1600" dirty="0" smtClean="0"/>
              <a:t>Тел. 8 (812) 539-4150 </a:t>
            </a:r>
          </a:p>
          <a:p>
            <a:pPr algn="just"/>
            <a:r>
              <a:rPr lang="en-US" sz="1600" dirty="0" smtClean="0"/>
              <a:t>E-mail</a:t>
            </a:r>
            <a:r>
              <a:rPr lang="ru-RU" sz="1600" dirty="0" smtClean="0"/>
              <a:t>: </a:t>
            </a:r>
            <a:r>
              <a:rPr lang="en-US" sz="1600" dirty="0" smtClean="0"/>
              <a:t>uyv_kosareva@lenreg.ru</a:t>
            </a:r>
            <a:endParaRPr lang="ru-RU" sz="1600" dirty="0">
              <a:latin typeface="Bahnschrift" panose="020B0502040204020203" pitchFamily="34" charset="0"/>
            </a:endParaRPr>
          </a:p>
        </p:txBody>
      </p:sp>
      <p:sp>
        <p:nvSpPr>
          <p:cNvPr id="29" name="Подзаголовок 2">
            <a:extLst>
              <a:ext uri="{FF2B5EF4-FFF2-40B4-BE49-F238E27FC236}">
                <a16:creationId xmlns:a16="http://schemas.microsoft.com/office/drawing/2014/main" xmlns="" id="{446BFCCA-C800-4F0B-B8AF-83888F194C86}"/>
              </a:ext>
            </a:extLst>
          </p:cNvPr>
          <p:cNvSpPr txBox="1">
            <a:spLocks/>
          </p:cNvSpPr>
          <p:nvPr/>
        </p:nvSpPr>
        <p:spPr>
          <a:xfrm>
            <a:off x="5994398" y="4703867"/>
            <a:ext cx="4565651" cy="1719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600" dirty="0" smtClean="0">
                <a:latin typeface="Bahnschrift" panose="020B0502040204020203" pitchFamily="34" charset="0"/>
              </a:rPr>
              <a:t>Ларионова Виктория Васильевна – начальник Департамента процессного управления и государственных услуг Комитета</a:t>
            </a:r>
          </a:p>
          <a:p>
            <a:pPr algn="just"/>
            <a:r>
              <a:rPr lang="ru-RU" sz="1600" dirty="0" smtClean="0"/>
              <a:t>Тел. 8 (812) 539-5004</a:t>
            </a:r>
          </a:p>
          <a:p>
            <a:pPr algn="just"/>
            <a:r>
              <a:rPr lang="en-US" sz="1600" dirty="0" smtClean="0"/>
              <a:t>E-mail</a:t>
            </a:r>
            <a:r>
              <a:rPr lang="ru-RU" sz="1600" dirty="0" smtClean="0"/>
              <a:t>: </a:t>
            </a:r>
            <a:r>
              <a:rPr lang="en-US" sz="1600" dirty="0"/>
              <a:t>vv_larionova@lenreg.ru</a:t>
            </a:r>
            <a:endParaRPr lang="ru-RU" sz="1600" dirty="0">
              <a:latin typeface="Bahnschrift" panose="020B0502040204020203" pitchFamily="34" charset="0"/>
            </a:endParaRPr>
          </a:p>
        </p:txBody>
      </p:sp>
      <p:sp>
        <p:nvSpPr>
          <p:cNvPr id="31" name="Подзаголовок 2">
            <a:extLst>
              <a:ext uri="{FF2B5EF4-FFF2-40B4-BE49-F238E27FC236}">
                <a16:creationId xmlns:a16="http://schemas.microsoft.com/office/drawing/2014/main" xmlns="" id="{446BFCCA-C800-4F0B-B8AF-83888F194C86}"/>
              </a:ext>
            </a:extLst>
          </p:cNvPr>
          <p:cNvSpPr txBox="1">
            <a:spLocks/>
          </p:cNvSpPr>
          <p:nvPr/>
        </p:nvSpPr>
        <p:spPr>
          <a:xfrm>
            <a:off x="4196185" y="4062942"/>
            <a:ext cx="3182198" cy="3614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000" b="1" dirty="0" smtClean="0">
                <a:latin typeface="Bahnschrift" panose="020B0502040204020203" pitchFamily="34" charset="0"/>
              </a:rPr>
              <a:t>Контакты для вопросов</a:t>
            </a:r>
            <a:endParaRPr lang="ru-RU" sz="2000" b="1" dirty="0">
              <a:latin typeface="Bahnschrift" panose="020B0502040204020203" pitchFamily="34" charset="0"/>
            </a:endParaRPr>
          </a:p>
        </p:txBody>
      </p:sp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341" y="4451442"/>
            <a:ext cx="324104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318519" y="227684"/>
            <a:ext cx="11730606" cy="2751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ahnschrift" panose="020B0502040204020203" pitchFamily="34" charset="0"/>
              </a:rPr>
              <a:t>Итоги работы по повышению качества и доступности </a:t>
            </a:r>
            <a: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ahnschrift" panose="020B0502040204020203" pitchFamily="34" charset="0"/>
              </a:rPr>
              <a:t>предоставления </a:t>
            </a:r>
            <a:r>
              <a:rPr lang="ru-RU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ahnschrift" panose="020B0502040204020203" pitchFamily="34" charset="0"/>
              </a:rPr>
              <a:t>услуг </a:t>
            </a:r>
            <a:br>
              <a:rPr lang="ru-RU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ahnschrift" panose="020B0502040204020203" pitchFamily="34" charset="0"/>
              </a:rPr>
            </a:br>
            <a:r>
              <a:rPr lang="ru-RU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ahnschrift" panose="020B0502040204020203" pitchFamily="34" charset="0"/>
              </a:rPr>
              <a:t>в Ленинградской области </a:t>
            </a:r>
            <a: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ahnschrift" panose="020B0502040204020203" pitchFamily="34" charset="0"/>
              </a:rPr>
              <a:t>за </a:t>
            </a:r>
            <a:r>
              <a:rPr lang="ru-RU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ahnschrift" panose="020B0502040204020203" pitchFamily="34" charset="0"/>
              </a:rPr>
              <a:t>2023 год </a:t>
            </a:r>
            <a: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ahnschrift" panose="020B0502040204020203" pitchFamily="34" charset="0"/>
              </a:rPr>
              <a:t/>
            </a:r>
            <a:b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ahnschrift" panose="020B0502040204020203" pitchFamily="34" charset="0"/>
              </a:rPr>
            </a:br>
            <a: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ahnschrift" panose="020B0502040204020203" pitchFamily="34" charset="0"/>
              </a:rPr>
              <a:t>и </a:t>
            </a:r>
            <a:r>
              <a:rPr lang="ru-RU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ahnschrift" panose="020B0502040204020203" pitchFamily="34" charset="0"/>
              </a:rPr>
              <a:t>планы на 2024 год</a:t>
            </a:r>
          </a:p>
        </p:txBody>
      </p:sp>
    </p:spTree>
    <p:extLst>
      <p:ext uri="{BB962C8B-B14F-4D97-AF65-F5344CB8AC3E}">
        <p14:creationId xmlns:p14="http://schemas.microsoft.com/office/powerpoint/2010/main" val="364763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14210</TotalTime>
  <Words>1214</Words>
  <Application>Microsoft Office PowerPoint</Application>
  <PresentationFormat>Произвольный</PresentationFormat>
  <Paragraphs>148</Paragraphs>
  <Slides>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7" baseType="lpstr">
      <vt:lpstr>Arial</vt:lpstr>
      <vt:lpstr>Bahnschrift</vt:lpstr>
      <vt:lpstr>Wingdings</vt:lpstr>
      <vt:lpstr>Calibri Light</vt:lpstr>
      <vt:lpstr>Calibri</vt:lpstr>
      <vt:lpstr>Courier New</vt:lpstr>
      <vt:lpstr>Lato</vt:lpstr>
      <vt:lpstr>Roboto</vt:lpstr>
      <vt:lpstr>Специальное оформление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Мария Эдуардовна Красноперова</dc:creator>
  <cp:lastModifiedBy>Николай Николаевич Андреев</cp:lastModifiedBy>
  <cp:revision>314</cp:revision>
  <cp:lastPrinted>2023-04-17T11:28:44Z</cp:lastPrinted>
  <dcterms:created xsi:type="dcterms:W3CDTF">2020-05-14T12:27:36Z</dcterms:created>
  <dcterms:modified xsi:type="dcterms:W3CDTF">2023-12-07T13:18:26Z</dcterms:modified>
</cp:coreProperties>
</file>