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89" r:id="rId2"/>
    <p:sldId id="257" r:id="rId3"/>
    <p:sldId id="292" r:id="rId4"/>
    <p:sldId id="294" r:id="rId5"/>
    <p:sldId id="297" r:id="rId6"/>
    <p:sldId id="299" r:id="rId7"/>
    <p:sldId id="300" r:id="rId8"/>
  </p:sldIdLst>
  <p:sldSz cx="12192000" cy="6858000"/>
  <p:notesSz cx="6810375" cy="9942513"/>
  <p:embeddedFontLs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 Bold" panose="020B0604020202020204" charset="0"/>
      <p:bold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3" pos="325" userDrawn="1">
          <p15:clr>
            <a:srgbClr val="A4A3A4"/>
          </p15:clr>
        </p15:guide>
        <p15:guide id="4" orient="horz" pos="32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8" pos="7333" userDrawn="1">
          <p15:clr>
            <a:srgbClr val="A4A3A4"/>
          </p15:clr>
        </p15:guide>
        <p15:guide id="9" pos="7673" userDrawn="1">
          <p15:clr>
            <a:srgbClr val="A4A3A4"/>
          </p15:clr>
        </p15:guide>
        <p15:guide id="10" orient="horz" pos="3986" userDrawn="1">
          <p15:clr>
            <a:srgbClr val="A4A3A4"/>
          </p15:clr>
        </p15:guide>
        <p15:guide id="11" orient="horz" pos="3589" userDrawn="1">
          <p15:clr>
            <a:srgbClr val="A4A3A4"/>
          </p15:clr>
        </p15:guide>
        <p15:guide id="14" pos="5166" userDrawn="1">
          <p15:clr>
            <a:srgbClr val="A4A3A4"/>
          </p15:clr>
        </p15:guide>
        <p15:guide id="15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E5FF"/>
    <a:srgbClr val="DF3507"/>
    <a:srgbClr val="2B328A"/>
    <a:srgbClr val="FF6600"/>
    <a:srgbClr val="FFCCCC"/>
    <a:srgbClr val="33CC33"/>
    <a:srgbClr val="E73136"/>
    <a:srgbClr val="E9EEF1"/>
    <a:srgbClr val="007DC2"/>
    <a:srgbClr val="C225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82" autoAdjust="0"/>
    <p:restoredTop sz="93917" autoAdjust="0"/>
  </p:normalViewPr>
  <p:slideViewPr>
    <p:cSldViewPr snapToGrid="0">
      <p:cViewPr>
        <p:scale>
          <a:sx n="100" d="100"/>
          <a:sy n="100" d="100"/>
        </p:scale>
        <p:origin x="-1194" y="-300"/>
      </p:cViewPr>
      <p:guideLst>
        <p:guide orient="horz" pos="323"/>
        <p:guide orient="horz" pos="913"/>
        <p:guide orient="horz" pos="3986"/>
        <p:guide orient="horz" pos="3589"/>
        <p:guide pos="325"/>
        <p:guide pos="7333"/>
        <p:guide pos="7673"/>
        <p:guide pos="5166"/>
        <p:guide pos="216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4751461630149496E-2"/>
          <c:y val="2.578124841404722E-2"/>
          <c:w val="0.78905071968548235"/>
          <c:h val="0.7962187010200110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Новый портал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Государственные услуги</c:v>
                </c:pt>
                <c:pt idx="1">
                  <c:v>Муниципальные услуги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88</c:v>
                </c:pt>
                <c:pt idx="1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Старый портал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Государственные услуги</c:v>
                </c:pt>
                <c:pt idx="1">
                  <c:v>Муниципальные услуги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132</c:v>
                </c:pt>
                <c:pt idx="1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2878464"/>
        <c:axId val="59709056"/>
        <c:axId val="0"/>
      </c:bar3DChart>
      <c:catAx>
        <c:axId val="1228784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9709056"/>
        <c:crosses val="autoZero"/>
        <c:auto val="1"/>
        <c:lblAlgn val="ctr"/>
        <c:lblOffset val="100"/>
        <c:noMultiLvlLbl val="0"/>
      </c:catAx>
      <c:valAx>
        <c:axId val="597090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22878464"/>
        <c:crosses val="autoZero"/>
        <c:crossBetween val="between"/>
      </c:valAx>
      <c:spPr>
        <a:ln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latin typeface="+mj-lt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
</c:v>
                </c:pt>
              </c:strCache>
            </c:strRef>
          </c:tx>
          <c:spPr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c:spPr>
          <c:explosion val="14"/>
          <c:dPt>
            <c:idx val="0"/>
            <c:bubble3D val="0"/>
            <c:spPr>
              <a:solidFill>
                <a:srgbClr val="B7E5FF"/>
              </a:soli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c:spPr>
          </c:dPt>
          <c:dPt>
            <c:idx val="2"/>
            <c:bubble3D val="0"/>
            <c:spPr>
              <a:solidFill>
                <a:srgbClr val="DF3507"/>
              </a:soli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c:spPr>
          </c:dPt>
          <c:dPt>
            <c:idx val="3"/>
            <c:bubble3D val="0"/>
            <c:spPr>
              <a:solidFill>
                <a:srgbClr val="FFCCCC"/>
              </a:soli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c:spPr>
          </c:dPt>
          <c:cat>
            <c:strRef>
              <c:f>Лист1!$A$2:$A$5</c:f>
              <c:strCache>
                <c:ptCount val="4"/>
                <c:pt idx="0">
                  <c:v>не более 50 заявлений в год</c:v>
                </c:pt>
                <c:pt idx="1">
                  <c:v>до 100 заявлений в год</c:v>
                </c:pt>
                <c:pt idx="2">
                  <c:v>от 100 до 500 заявлений в год</c:v>
                </c:pt>
                <c:pt idx="3">
                  <c:v>от 500 и более заявлений в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186993776367312"/>
          <c:y val="3.6406367100140141E-2"/>
          <c:w val="0.28207869651788159"/>
          <c:h val="0.2998537697047237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0.24512</cdr:y>
    </cdr:from>
    <cdr:to>
      <cdr:x>0.59258</cdr:x>
      <cdr:y>0.36113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064000" y="1328209"/>
          <a:ext cx="752475" cy="6286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0.19509</cdr:x>
      <cdr:y>0.5791</cdr:y>
    </cdr:from>
    <cdr:to>
      <cdr:x>0.25312</cdr:x>
      <cdr:y>0.68633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847561" y="3137959"/>
          <a:ext cx="549564" cy="5810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88</a:t>
          </a:r>
          <a:endParaRPr lang="ru-RU" sz="2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0.51305</cdr:x>
      <cdr:y>0.67578</cdr:y>
    </cdr:from>
    <cdr:to>
      <cdr:x>0.57698</cdr:x>
      <cdr:y>0.75137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858688" y="3661834"/>
          <a:ext cx="605488" cy="40957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endParaRPr lang="ru-RU" sz="2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0.2457</cdr:x>
      <cdr:y>0.24863</cdr:y>
    </cdr:from>
    <cdr:to>
      <cdr:x>0.31484</cdr:x>
      <cdr:y>0.3541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997075" y="1347259"/>
          <a:ext cx="561975" cy="571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0.18403</cdr:x>
      <cdr:y>0.3207</cdr:y>
    </cdr:from>
    <cdr:to>
      <cdr:x>0.26821</cdr:x>
      <cdr:y>0.47715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1742785" y="1737783"/>
          <a:ext cx="797215" cy="8477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rgbClr val="2B328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219</a:t>
          </a:r>
          <a:endParaRPr lang="ru-RU" sz="2800" b="1" dirty="0">
            <a:solidFill>
              <a:srgbClr val="2B328A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0.51639</cdr:x>
      <cdr:y>0.36816</cdr:y>
    </cdr:from>
    <cdr:to>
      <cdr:x>0.58704</cdr:x>
      <cdr:y>0.47891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890310" y="1994959"/>
          <a:ext cx="669115" cy="6000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rgbClr val="2B328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57</a:t>
          </a:r>
          <a:endParaRPr lang="ru-RU" sz="2800" b="1" dirty="0">
            <a:solidFill>
              <a:srgbClr val="2B328A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0.24257</cdr:x>
      <cdr:y>0.66541</cdr:y>
    </cdr:from>
    <cdr:to>
      <cdr:x>0.325</cdr:x>
      <cdr:y>0.78495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878874" y="3128870"/>
          <a:ext cx="978292" cy="5620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glow rad="228600">
            <a:schemeClr val="accent1">
              <a:satMod val="175000"/>
              <a:alpha val="40000"/>
            </a:schemeClr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44</a:t>
          </a:r>
          <a:endParaRPr lang="ru-RU" sz="3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0.38122</cdr:x>
      <cdr:y>0.35652</cdr:y>
    </cdr:from>
    <cdr:to>
      <cdr:x>0.45907</cdr:x>
      <cdr:y>0.48407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524375" y="1676418"/>
          <a:ext cx="923936" cy="5997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103</a:t>
          </a:r>
          <a:endParaRPr lang="ru-RU" sz="3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0.3983</cdr:x>
      <cdr:y>0.68467</cdr:y>
    </cdr:from>
    <cdr:to>
      <cdr:x>0.49599</cdr:x>
      <cdr:y>0.81634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727032" y="3219449"/>
          <a:ext cx="1159418" cy="619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122</a:t>
          </a:r>
          <a:endParaRPr lang="ru-RU" sz="3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0.26565</cdr:x>
      <cdr:y>0.33369</cdr:y>
    </cdr:from>
    <cdr:to>
      <cdr:x>0.32257</cdr:x>
      <cdr:y>0.48818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152793" y="1569050"/>
          <a:ext cx="675535" cy="7264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  <a:endParaRPr lang="ru-RU" sz="3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9CAE1-CB73-422B-BD26-8924DFB4FF53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77373-942C-4C9A-980A-61C61D027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871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77373-942C-4C9A-980A-61C61D02701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939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77373-942C-4C9A-980A-61C61D02701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932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77373-942C-4C9A-980A-61C61D02701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932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77373-942C-4C9A-980A-61C61D02701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939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77373-942C-4C9A-980A-61C61D02701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932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77373-942C-4C9A-980A-61C61D02701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932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77373-942C-4C9A-980A-61C61D02701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932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4FC310-3F69-862E-8F69-E80116880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B85F7B4-08AD-F0C5-1831-D0B6EC290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CB81917-AFF4-5445-7A99-F00068DB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31E5-504E-48DE-988B-09EC9C101D40}" type="datetime1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2503BC6-C4B5-6742-CFEA-29A700CBB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6902935-EEED-137D-108A-84E0EA423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23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C3CA2E-27EF-54DB-3593-D349D8A92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3C61E8A-D528-3155-052B-4AC220E9E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A2E497B-0DD3-53AB-2E8F-501DF040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058A-62BB-4182-A03E-A8C5F19E183D}" type="datetime1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A137103-815C-4320-3B1A-EA59D6785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5B73278-A8B8-B660-2927-A2CECA0C7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16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A683B07-6EBD-C4F9-8018-0A0AB41D05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296C346-7E02-21F4-1703-CF89F0E18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0374E34-E92B-0A57-FD95-54A97966E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C38DA-5D0A-4DC8-A3E7-EC26768EBBD1}" type="datetime1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CDEDB9F-CD4B-61CC-3A7C-717FBB43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929856C-83EB-C3EE-6890-C2B7D37C2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26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5F72F2-018A-04C1-BA33-9A0E8DDED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2BE7FA1-5079-9E4D-1980-51542081B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418D7BF-2FED-1ABC-F0BB-8D74C1F5F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ED59-BEBF-426A-A814-E56E3ADCC01E}" type="datetime1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A0D6188-BEB0-2F43-640C-90DD442CF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1CB6C34-A035-7983-D32A-29CB4CCAA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17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045ACE-7DB2-6CBB-87C3-88A718E67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1BF189B-0747-C2BE-47D3-B5591DFB5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7C1CA8C-9C55-4617-5A9C-B1F8B7ADA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FCA5-1448-4F73-A216-768C8E8CD66D}" type="datetime1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CA4566-9E00-5F4E-A524-20F6FCF76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7F1780-C7D6-76F5-E36B-467156208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96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F97478-E2A1-FF23-AB22-E52D9CF5C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CAB6E14-441D-865B-02F2-6FE7540CE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EACC2FD-2A5F-CB0A-47AE-384AF2553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A4653AB-6D58-5A3F-7EBE-8D6DBF82F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CD0A-EC78-43B8-B07B-3138E178FABD}" type="datetime1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D436656-1987-DDBE-B1DB-80155B81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CDB2EB3-B9BE-363F-6212-DEB51CAA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55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173456-5958-0202-400B-0974B7629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06532D8-2C93-C9FE-D0BA-3AE5A60D5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57F449C-AB1F-AC25-CD2F-5966291B4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437ADAD-DDCF-D4F0-3535-003674248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DE71127-3400-24E1-DB21-C6098FB3F7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D2B23AC-1098-B554-B70F-9588730B2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487D-F1AD-4001-B208-9EE635CC82C5}" type="datetime1">
              <a:rPr lang="ru-RU" smtClean="0"/>
              <a:t>29.06.2023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59DE113-6124-689F-8DFF-C32F49599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F15571E-646C-77DD-D2CE-73CCB4F7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58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EE383D-4ABD-AF1F-8B84-74D16A3C3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D9B1EB7-BA4E-55B1-480B-6BA6CD0BD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36E0-701D-4E7B-ADEB-D7B20CD27859}" type="datetime1">
              <a:rPr lang="ru-RU" smtClean="0"/>
              <a:t>29.06.2023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95C792A-5C2C-2F0C-4CB5-173BC87F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3CF4CCC-60CE-054E-A79A-7EB13C83C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03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823870A-FB14-D09F-DD31-40A29D5E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95C4-A02F-41C3-89FD-87F25884623C}" type="datetime1">
              <a:rPr lang="ru-RU" smtClean="0"/>
              <a:t>29.06.2023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C207933-59DD-585D-CCD0-7368DA647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52952B5-EE1C-F8D9-8CBC-D2BEA7A1B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79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737E1F-F457-03A6-93B3-CF861C4D5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5A4247E-1978-A304-CDD9-6F897473C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75448D5-E712-E198-0949-67330DCBF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F22C446-D795-C6FB-8BFF-7CF982812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89E2-1DD4-4F21-B272-CBF6C3FE5306}" type="datetime1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FFAFE95-D46F-F1EF-C7C0-57241FD46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82A1449-C5EB-0F7D-93D0-2B9CBBE5B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014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8E6E34-C419-D4B8-C7DF-572A5A7B1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0145E33-B43A-50B9-2E49-F84FDABCA6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D047F0C-F08E-095D-AD53-D073BECBD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2F1921D-4F31-237D-87D8-B925C6F3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45D5-A44C-4971-92A3-1501A0886FF4}" type="datetime1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32C09CB-9856-6BC1-44AA-676FCA995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C056669-4CCC-9DE0-17F8-6DD9F3FB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05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5C9D8F-308B-4B51-0A89-906B3F3F0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7A06644-10A2-162E-BD78-D73024F41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8CBDFAC-7119-7A03-4AD8-B23BFFC43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665CF-51D7-4AB6-B0F4-16B90EFB608F}" type="datetime1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EC22CBD-C49B-3AEA-1C6A-7278FB295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25DCF0A-567B-FC8C-510A-53E058FDC9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77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10" Type="http://schemas.openxmlformats.org/officeDocument/2006/relationships/chart" Target="../charts/chart1.xml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10" Type="http://schemas.openxmlformats.org/officeDocument/2006/relationships/chart" Target="../charts/chart2.xml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9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F60B2D7-CEBD-2532-C3BC-8B05CB753E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2546" y="4090807"/>
            <a:ext cx="4919454" cy="27671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7D79BF0-BF0C-B97B-6C4F-E232EA10C8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1281" y="344206"/>
            <a:ext cx="1300256" cy="4200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B7DC6D1-68B9-B6FD-41EC-F4FB413469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6864" y="329828"/>
            <a:ext cx="387285" cy="44169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10506" y="971460"/>
            <a:ext cx="112680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выводе из эксплуатации старой версии </a:t>
            </a:r>
            <a:endParaRPr lang="ru-RU" sz="44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</a:t>
            </a:r>
            <a:r>
              <a:rPr lang="ru-RU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портала </a:t>
            </a:r>
            <a:r>
              <a:rPr lang="ru-RU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</a:t>
            </a:r>
          </a:p>
          <a:p>
            <a:pPr algn="ctr"/>
            <a:r>
              <a:rPr lang="ru-RU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услуг </a:t>
            </a:r>
            <a:endParaRPr lang="ru-RU" sz="44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</a:t>
            </a:r>
            <a:r>
              <a:rPr lang="ru-RU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сервисов </a:t>
            </a:r>
            <a:endParaRPr lang="ru-RU" sz="44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переходе на новую </a:t>
            </a:r>
            <a:r>
              <a:rPr lang="ru-RU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версию</a:t>
            </a:r>
            <a:endParaRPr lang="ru-RU" sz="4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4148" y="5000625"/>
            <a:ext cx="6049077" cy="1209675"/>
          </a:xfrm>
          <a:prstGeom prst="rect">
            <a:avLst/>
          </a:prstGeom>
          <a:solidFill>
            <a:srgbClr val="B7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Комитет цифрового развития Ленинградской области: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Клечиков Александр Владимирович – заместитель председателя комитета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960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4287" y="6197600"/>
            <a:ext cx="12220575" cy="701180"/>
          </a:xfrm>
          <a:prstGeom prst="rect">
            <a:avLst/>
          </a:prstGeom>
        </p:spPr>
      </p:pic>
      <p:sp>
        <p:nvSpPr>
          <p:cNvPr id="45" name="Номер слайда 44">
            <a:extLst>
              <a:ext uri="{FF2B5EF4-FFF2-40B4-BE49-F238E27FC236}">
                <a16:creationId xmlns="" xmlns:a16="http://schemas.microsoft.com/office/drawing/2014/main" id="{3C6EB1C6-A7DC-0A1D-4B45-EC5BB972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450" y="6356350"/>
            <a:ext cx="965367" cy="365125"/>
          </a:xfrm>
        </p:spPr>
        <p:txBody>
          <a:bodyPr lIns="0" tIns="0" rIns="0" bIns="0"/>
          <a:lstStyle/>
          <a:p>
            <a:pPr algn="ctr"/>
            <a:fld id="{544501B5-3382-4675-85FB-44706BBCC97F}" type="slidenum">
              <a:rPr lang="ru-RU" sz="160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/>
              <a:t>2</a:t>
            </a:fld>
            <a:endParaRPr lang="ru-RU" sz="16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48" name="Рисунок 17">
            <a:extLst>
              <a:ext uri="{FF2B5EF4-FFF2-40B4-BE49-F238E27FC236}">
                <a16:creationId xmlns="" xmlns:a16="http://schemas.microsoft.com/office/drawing/2014/main" id="{4F611E0A-4232-4446-DA88-A273FAA465DB}"/>
              </a:ext>
            </a:extLst>
          </p:cNvPr>
          <p:cNvGrpSpPr/>
          <p:nvPr/>
        </p:nvGrpSpPr>
        <p:grpSpPr>
          <a:xfrm>
            <a:off x="10153790" y="518726"/>
            <a:ext cx="1514035" cy="255233"/>
            <a:chOff x="10153790" y="518726"/>
            <a:chExt cx="1514035" cy="255233"/>
          </a:xfrm>
          <a:solidFill>
            <a:schemeClr val="bg1"/>
          </a:solidFill>
        </p:grpSpPr>
        <p:sp>
          <p:nvSpPr>
            <p:cNvPr id="49" name="Полилиния: фигура 48">
              <a:extLst>
                <a:ext uri="{FF2B5EF4-FFF2-40B4-BE49-F238E27FC236}">
                  <a16:creationId xmlns="" xmlns:a16="http://schemas.microsoft.com/office/drawing/2014/main" id="{6C2745A5-00F0-A166-5F28-B0AD64A267B8}"/>
                </a:ext>
              </a:extLst>
            </p:cNvPr>
            <p:cNvSpPr/>
            <p:nvPr/>
          </p:nvSpPr>
          <p:spPr>
            <a:xfrm>
              <a:off x="10153790" y="518726"/>
              <a:ext cx="242310" cy="255233"/>
            </a:xfrm>
            <a:custGeom>
              <a:avLst/>
              <a:gdLst>
                <a:gd name="connsiteX0" fmla="*/ 216868 w 242310"/>
                <a:gd name="connsiteY0" fmla="*/ 170829 h 255233"/>
                <a:gd name="connsiteX1" fmla="*/ 242310 w 242310"/>
                <a:gd name="connsiteY1" fmla="*/ 196271 h 255233"/>
                <a:gd name="connsiteX2" fmla="*/ 242310 w 242310"/>
                <a:gd name="connsiteY2" fmla="*/ 255234 h 255233"/>
                <a:gd name="connsiteX3" fmla="*/ 193848 w 242310"/>
                <a:gd name="connsiteY3" fmla="*/ 255234 h 255233"/>
                <a:gd name="connsiteX4" fmla="*/ 193848 w 242310"/>
                <a:gd name="connsiteY4" fmla="*/ 212829 h 255233"/>
                <a:gd name="connsiteX5" fmla="*/ 0 w 242310"/>
                <a:gd name="connsiteY5" fmla="*/ 212829 h 255233"/>
                <a:gd name="connsiteX6" fmla="*/ 0 w 242310"/>
                <a:gd name="connsiteY6" fmla="*/ 0 h 255233"/>
                <a:gd name="connsiteX7" fmla="*/ 48462 w 242310"/>
                <a:gd name="connsiteY7" fmla="*/ 0 h 255233"/>
                <a:gd name="connsiteX8" fmla="*/ 48462 w 242310"/>
                <a:gd name="connsiteY8" fmla="*/ 170425 h 255233"/>
                <a:gd name="connsiteX9" fmla="*/ 137309 w 242310"/>
                <a:gd name="connsiteY9" fmla="*/ 170425 h 255233"/>
                <a:gd name="connsiteX10" fmla="*/ 137309 w 242310"/>
                <a:gd name="connsiteY10" fmla="*/ 0 h 255233"/>
                <a:gd name="connsiteX11" fmla="*/ 185771 w 242310"/>
                <a:gd name="connsiteY11" fmla="*/ 0 h 255233"/>
                <a:gd name="connsiteX12" fmla="*/ 185771 w 242310"/>
                <a:gd name="connsiteY12" fmla="*/ 170425 h 255233"/>
                <a:gd name="connsiteX13" fmla="*/ 216868 w 242310"/>
                <a:gd name="connsiteY13" fmla="*/ 170425 h 25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310" h="255233">
                  <a:moveTo>
                    <a:pt x="216868" y="170829"/>
                  </a:moveTo>
                  <a:cubicBezTo>
                    <a:pt x="233829" y="170829"/>
                    <a:pt x="242310" y="179310"/>
                    <a:pt x="242310" y="196271"/>
                  </a:cubicBezTo>
                  <a:lnTo>
                    <a:pt x="242310" y="255234"/>
                  </a:lnTo>
                  <a:lnTo>
                    <a:pt x="193848" y="255234"/>
                  </a:lnTo>
                  <a:lnTo>
                    <a:pt x="193848" y="212829"/>
                  </a:lnTo>
                  <a:lnTo>
                    <a:pt x="0" y="212829"/>
                  </a:lnTo>
                  <a:lnTo>
                    <a:pt x="0" y="0"/>
                  </a:lnTo>
                  <a:lnTo>
                    <a:pt x="48462" y="0"/>
                  </a:lnTo>
                  <a:lnTo>
                    <a:pt x="48462" y="170425"/>
                  </a:lnTo>
                  <a:lnTo>
                    <a:pt x="137309" y="170425"/>
                  </a:lnTo>
                  <a:lnTo>
                    <a:pt x="137309" y="0"/>
                  </a:lnTo>
                  <a:lnTo>
                    <a:pt x="185771" y="0"/>
                  </a:lnTo>
                  <a:lnTo>
                    <a:pt x="185771" y="170425"/>
                  </a:lnTo>
                  <a:lnTo>
                    <a:pt x="216868" y="170425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="" xmlns:a16="http://schemas.microsoft.com/office/drawing/2014/main" id="{D03EAAA0-49AC-F33D-F6DE-175287C8F132}"/>
                </a:ext>
              </a:extLst>
            </p:cNvPr>
            <p:cNvSpPr/>
            <p:nvPr/>
          </p:nvSpPr>
          <p:spPr>
            <a:xfrm>
              <a:off x="10423159" y="518726"/>
              <a:ext cx="210809" cy="212829"/>
            </a:xfrm>
            <a:custGeom>
              <a:avLst/>
              <a:gdLst>
                <a:gd name="connsiteX0" fmla="*/ 210810 w 210809"/>
                <a:gd name="connsiteY0" fmla="*/ 212829 h 212829"/>
                <a:gd name="connsiteX1" fmla="*/ 162348 w 210809"/>
                <a:gd name="connsiteY1" fmla="*/ 212829 h 212829"/>
                <a:gd name="connsiteX2" fmla="*/ 162348 w 210809"/>
                <a:gd name="connsiteY2" fmla="*/ 42404 h 212829"/>
                <a:gd name="connsiteX3" fmla="*/ 171233 w 210809"/>
                <a:gd name="connsiteY3" fmla="*/ 12116 h 212829"/>
                <a:gd name="connsiteX4" fmla="*/ 159117 w 210809"/>
                <a:gd name="connsiteY4" fmla="*/ 12116 h 212829"/>
                <a:gd name="connsiteX5" fmla="*/ 94905 w 210809"/>
                <a:gd name="connsiteY5" fmla="*/ 212829 h 212829"/>
                <a:gd name="connsiteX6" fmla="*/ 0 w 210809"/>
                <a:gd name="connsiteY6" fmla="*/ 212829 h 212829"/>
                <a:gd name="connsiteX7" fmla="*/ 0 w 210809"/>
                <a:gd name="connsiteY7" fmla="*/ 0 h 212829"/>
                <a:gd name="connsiteX8" fmla="*/ 48462 w 210809"/>
                <a:gd name="connsiteY8" fmla="*/ 0 h 212829"/>
                <a:gd name="connsiteX9" fmla="*/ 48462 w 210809"/>
                <a:gd name="connsiteY9" fmla="*/ 170425 h 212829"/>
                <a:gd name="connsiteX10" fmla="*/ 39577 w 210809"/>
                <a:gd name="connsiteY10" fmla="*/ 200714 h 212829"/>
                <a:gd name="connsiteX11" fmla="*/ 51693 w 210809"/>
                <a:gd name="connsiteY11" fmla="*/ 200714 h 212829"/>
                <a:gd name="connsiteX12" fmla="*/ 115905 w 210809"/>
                <a:gd name="connsiteY12" fmla="*/ 0 h 212829"/>
                <a:gd name="connsiteX13" fmla="*/ 210810 w 210809"/>
                <a:gd name="connsiteY13" fmla="*/ 0 h 212829"/>
                <a:gd name="connsiteX14" fmla="*/ 210810 w 210809"/>
                <a:gd name="connsiteY14" fmla="*/ 212829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809" h="212829">
                  <a:moveTo>
                    <a:pt x="210810" y="212829"/>
                  </a:moveTo>
                  <a:lnTo>
                    <a:pt x="162348" y="212829"/>
                  </a:lnTo>
                  <a:lnTo>
                    <a:pt x="162348" y="42404"/>
                  </a:lnTo>
                  <a:lnTo>
                    <a:pt x="171233" y="12116"/>
                  </a:lnTo>
                  <a:lnTo>
                    <a:pt x="159117" y="12116"/>
                  </a:lnTo>
                  <a:lnTo>
                    <a:pt x="94905" y="212829"/>
                  </a:lnTo>
                  <a:lnTo>
                    <a:pt x="0" y="212829"/>
                  </a:lnTo>
                  <a:lnTo>
                    <a:pt x="0" y="0"/>
                  </a:lnTo>
                  <a:lnTo>
                    <a:pt x="48462" y="0"/>
                  </a:lnTo>
                  <a:lnTo>
                    <a:pt x="48462" y="170425"/>
                  </a:lnTo>
                  <a:lnTo>
                    <a:pt x="39577" y="200714"/>
                  </a:lnTo>
                  <a:lnTo>
                    <a:pt x="51693" y="200714"/>
                  </a:lnTo>
                  <a:lnTo>
                    <a:pt x="115905" y="0"/>
                  </a:lnTo>
                  <a:lnTo>
                    <a:pt x="210810" y="0"/>
                  </a:lnTo>
                  <a:lnTo>
                    <a:pt x="210810" y="212829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="" xmlns:a16="http://schemas.microsoft.com/office/drawing/2014/main" id="{3ED11E5F-C7B2-082F-6A20-F403C049F567}"/>
                </a:ext>
              </a:extLst>
            </p:cNvPr>
            <p:cNvSpPr/>
            <p:nvPr/>
          </p:nvSpPr>
          <p:spPr>
            <a:xfrm>
              <a:off x="10651334" y="519130"/>
              <a:ext cx="244733" cy="212425"/>
            </a:xfrm>
            <a:custGeom>
              <a:avLst/>
              <a:gdLst>
                <a:gd name="connsiteX0" fmla="*/ 218483 w 244733"/>
                <a:gd name="connsiteY0" fmla="*/ 48866 h 212425"/>
                <a:gd name="connsiteX1" fmla="*/ 244733 w 244733"/>
                <a:gd name="connsiteY1" fmla="*/ 106617 h 212425"/>
                <a:gd name="connsiteX2" fmla="*/ 218483 w 244733"/>
                <a:gd name="connsiteY2" fmla="*/ 164771 h 212425"/>
                <a:gd name="connsiteX3" fmla="*/ 143771 w 244733"/>
                <a:gd name="connsiteY3" fmla="*/ 190214 h 212425"/>
                <a:gd name="connsiteX4" fmla="*/ 143771 w 244733"/>
                <a:gd name="connsiteY4" fmla="*/ 212425 h 212425"/>
                <a:gd name="connsiteX5" fmla="*/ 101367 w 244733"/>
                <a:gd name="connsiteY5" fmla="*/ 212425 h 212425"/>
                <a:gd name="connsiteX6" fmla="*/ 101367 w 244733"/>
                <a:gd name="connsiteY6" fmla="*/ 190214 h 212425"/>
                <a:gd name="connsiteX7" fmla="*/ 26250 w 244733"/>
                <a:gd name="connsiteY7" fmla="*/ 164771 h 212425"/>
                <a:gd name="connsiteX8" fmla="*/ 0 w 244733"/>
                <a:gd name="connsiteY8" fmla="*/ 106617 h 212425"/>
                <a:gd name="connsiteX9" fmla="*/ 26250 w 244733"/>
                <a:gd name="connsiteY9" fmla="*/ 48866 h 212425"/>
                <a:gd name="connsiteX10" fmla="*/ 100963 w 244733"/>
                <a:gd name="connsiteY10" fmla="*/ 23423 h 212425"/>
                <a:gd name="connsiteX11" fmla="*/ 100963 w 244733"/>
                <a:gd name="connsiteY11" fmla="*/ 0 h 212425"/>
                <a:gd name="connsiteX12" fmla="*/ 143367 w 244733"/>
                <a:gd name="connsiteY12" fmla="*/ 0 h 212425"/>
                <a:gd name="connsiteX13" fmla="*/ 143367 w 244733"/>
                <a:gd name="connsiteY13" fmla="*/ 23423 h 212425"/>
                <a:gd name="connsiteX14" fmla="*/ 218483 w 244733"/>
                <a:gd name="connsiteY14" fmla="*/ 48866 h 212425"/>
                <a:gd name="connsiteX15" fmla="*/ 61385 w 244733"/>
                <a:gd name="connsiteY15" fmla="*/ 77135 h 212425"/>
                <a:gd name="connsiteX16" fmla="*/ 48866 w 244733"/>
                <a:gd name="connsiteY16" fmla="*/ 106617 h 212425"/>
                <a:gd name="connsiteX17" fmla="*/ 61385 w 244733"/>
                <a:gd name="connsiteY17" fmla="*/ 136502 h 212425"/>
                <a:gd name="connsiteX18" fmla="*/ 101367 w 244733"/>
                <a:gd name="connsiteY18" fmla="*/ 148617 h 212425"/>
                <a:gd name="connsiteX19" fmla="*/ 101367 w 244733"/>
                <a:gd name="connsiteY19" fmla="*/ 65424 h 212425"/>
                <a:gd name="connsiteX20" fmla="*/ 61385 w 244733"/>
                <a:gd name="connsiteY20" fmla="*/ 77135 h 212425"/>
                <a:gd name="connsiteX21" fmla="*/ 143771 w 244733"/>
                <a:gd name="connsiteY21" fmla="*/ 148213 h 212425"/>
                <a:gd name="connsiteX22" fmla="*/ 183752 w 244733"/>
                <a:gd name="connsiteY22" fmla="*/ 136098 h 212425"/>
                <a:gd name="connsiteX23" fmla="*/ 196271 w 244733"/>
                <a:gd name="connsiteY23" fmla="*/ 106213 h 212425"/>
                <a:gd name="connsiteX24" fmla="*/ 183752 w 244733"/>
                <a:gd name="connsiteY24" fmla="*/ 76732 h 212425"/>
                <a:gd name="connsiteX25" fmla="*/ 143771 w 244733"/>
                <a:gd name="connsiteY25" fmla="*/ 65020 h 212425"/>
                <a:gd name="connsiteX26" fmla="*/ 143771 w 244733"/>
                <a:gd name="connsiteY26" fmla="*/ 148213 h 21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4733" h="212425">
                  <a:moveTo>
                    <a:pt x="218483" y="48866"/>
                  </a:moveTo>
                  <a:cubicBezTo>
                    <a:pt x="235849" y="63001"/>
                    <a:pt x="244733" y="82386"/>
                    <a:pt x="244733" y="106617"/>
                  </a:cubicBezTo>
                  <a:cubicBezTo>
                    <a:pt x="244733" y="130848"/>
                    <a:pt x="235849" y="150232"/>
                    <a:pt x="218483" y="164771"/>
                  </a:cubicBezTo>
                  <a:cubicBezTo>
                    <a:pt x="201118" y="179310"/>
                    <a:pt x="176079" y="187791"/>
                    <a:pt x="143771" y="190214"/>
                  </a:cubicBezTo>
                  <a:lnTo>
                    <a:pt x="143771" y="212425"/>
                  </a:lnTo>
                  <a:lnTo>
                    <a:pt x="101367" y="212425"/>
                  </a:lnTo>
                  <a:lnTo>
                    <a:pt x="101367" y="190214"/>
                  </a:lnTo>
                  <a:cubicBezTo>
                    <a:pt x="68655" y="187387"/>
                    <a:pt x="43616" y="178906"/>
                    <a:pt x="26250" y="164771"/>
                  </a:cubicBezTo>
                  <a:cubicBezTo>
                    <a:pt x="8885" y="150232"/>
                    <a:pt x="0" y="130848"/>
                    <a:pt x="0" y="106617"/>
                  </a:cubicBezTo>
                  <a:cubicBezTo>
                    <a:pt x="0" y="82386"/>
                    <a:pt x="8885" y="63001"/>
                    <a:pt x="26250" y="48866"/>
                  </a:cubicBezTo>
                  <a:cubicBezTo>
                    <a:pt x="43616" y="34731"/>
                    <a:pt x="68655" y="26250"/>
                    <a:pt x="100963" y="23423"/>
                  </a:cubicBezTo>
                  <a:lnTo>
                    <a:pt x="100963" y="0"/>
                  </a:lnTo>
                  <a:lnTo>
                    <a:pt x="143367" y="0"/>
                  </a:lnTo>
                  <a:lnTo>
                    <a:pt x="143367" y="23423"/>
                  </a:lnTo>
                  <a:cubicBezTo>
                    <a:pt x="176079" y="25846"/>
                    <a:pt x="201118" y="34327"/>
                    <a:pt x="218483" y="48866"/>
                  </a:cubicBezTo>
                  <a:close/>
                  <a:moveTo>
                    <a:pt x="61385" y="77135"/>
                  </a:moveTo>
                  <a:cubicBezTo>
                    <a:pt x="52904" y="83193"/>
                    <a:pt x="48866" y="93290"/>
                    <a:pt x="48866" y="106617"/>
                  </a:cubicBezTo>
                  <a:cubicBezTo>
                    <a:pt x="48866" y="119944"/>
                    <a:pt x="52904" y="130040"/>
                    <a:pt x="61385" y="136502"/>
                  </a:cubicBezTo>
                  <a:cubicBezTo>
                    <a:pt x="69866" y="142963"/>
                    <a:pt x="83193" y="147002"/>
                    <a:pt x="101367" y="148617"/>
                  </a:cubicBezTo>
                  <a:lnTo>
                    <a:pt x="101367" y="65424"/>
                  </a:lnTo>
                  <a:cubicBezTo>
                    <a:pt x="83193" y="67039"/>
                    <a:pt x="69866" y="70674"/>
                    <a:pt x="61385" y="77135"/>
                  </a:cubicBezTo>
                  <a:close/>
                  <a:moveTo>
                    <a:pt x="143771" y="148213"/>
                  </a:moveTo>
                  <a:cubicBezTo>
                    <a:pt x="161944" y="146598"/>
                    <a:pt x="175271" y="142559"/>
                    <a:pt x="183752" y="136098"/>
                  </a:cubicBezTo>
                  <a:cubicBezTo>
                    <a:pt x="192233" y="129636"/>
                    <a:pt x="196271" y="119944"/>
                    <a:pt x="196271" y="106213"/>
                  </a:cubicBezTo>
                  <a:cubicBezTo>
                    <a:pt x="196271" y="92886"/>
                    <a:pt x="192233" y="82789"/>
                    <a:pt x="183752" y="76732"/>
                  </a:cubicBezTo>
                  <a:cubicBezTo>
                    <a:pt x="175271" y="70674"/>
                    <a:pt x="161944" y="66635"/>
                    <a:pt x="143771" y="65020"/>
                  </a:cubicBezTo>
                  <a:lnTo>
                    <a:pt x="143771" y="148213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="" xmlns:a16="http://schemas.microsoft.com/office/drawing/2014/main" id="{694CD82C-00DC-D7F6-343E-DD87444BE301}"/>
                </a:ext>
              </a:extLst>
            </p:cNvPr>
            <p:cNvSpPr/>
            <p:nvPr/>
          </p:nvSpPr>
          <p:spPr>
            <a:xfrm>
              <a:off x="10917068" y="518726"/>
              <a:ext cx="170828" cy="213233"/>
            </a:xfrm>
            <a:custGeom>
              <a:avLst/>
              <a:gdLst>
                <a:gd name="connsiteX0" fmla="*/ 76328 w 170828"/>
                <a:gd name="connsiteY0" fmla="*/ 0 h 213233"/>
                <a:gd name="connsiteX1" fmla="*/ 114290 w 170828"/>
                <a:gd name="connsiteY1" fmla="*/ 2827 h 213233"/>
                <a:gd name="connsiteX2" fmla="*/ 143367 w 170828"/>
                <a:gd name="connsiteY2" fmla="*/ 12923 h 213233"/>
                <a:gd name="connsiteX3" fmla="*/ 163963 w 170828"/>
                <a:gd name="connsiteY3" fmla="*/ 35943 h 213233"/>
                <a:gd name="connsiteX4" fmla="*/ 170829 w 170828"/>
                <a:gd name="connsiteY4" fmla="*/ 74712 h 213233"/>
                <a:gd name="connsiteX5" fmla="*/ 165983 w 170828"/>
                <a:gd name="connsiteY5" fmla="*/ 107424 h 213233"/>
                <a:gd name="connsiteX6" fmla="*/ 153059 w 170828"/>
                <a:gd name="connsiteY6" fmla="*/ 129232 h 213233"/>
                <a:gd name="connsiteX7" fmla="*/ 132463 w 170828"/>
                <a:gd name="connsiteY7" fmla="*/ 142155 h 213233"/>
                <a:gd name="connsiteX8" fmla="*/ 107020 w 170828"/>
                <a:gd name="connsiteY8" fmla="*/ 148213 h 213233"/>
                <a:gd name="connsiteX9" fmla="*/ 76328 w 170828"/>
                <a:gd name="connsiteY9" fmla="*/ 149829 h 213233"/>
                <a:gd name="connsiteX10" fmla="*/ 48462 w 170828"/>
                <a:gd name="connsiteY10" fmla="*/ 149829 h 213233"/>
                <a:gd name="connsiteX11" fmla="*/ 48462 w 170828"/>
                <a:gd name="connsiteY11" fmla="*/ 213233 h 213233"/>
                <a:gd name="connsiteX12" fmla="*/ 0 w 170828"/>
                <a:gd name="connsiteY12" fmla="*/ 213233 h 213233"/>
                <a:gd name="connsiteX13" fmla="*/ 0 w 170828"/>
                <a:gd name="connsiteY13" fmla="*/ 0 h 213233"/>
                <a:gd name="connsiteX14" fmla="*/ 76328 w 170828"/>
                <a:gd name="connsiteY14" fmla="*/ 0 h 213233"/>
                <a:gd name="connsiteX15" fmla="*/ 79155 w 170828"/>
                <a:gd name="connsiteY15" fmla="*/ 107424 h 213233"/>
                <a:gd name="connsiteX16" fmla="*/ 112674 w 170828"/>
                <a:gd name="connsiteY16" fmla="*/ 101367 h 213233"/>
                <a:gd name="connsiteX17" fmla="*/ 122367 w 170828"/>
                <a:gd name="connsiteY17" fmla="*/ 74712 h 213233"/>
                <a:gd name="connsiteX18" fmla="*/ 112674 w 170828"/>
                <a:gd name="connsiteY18" fmla="*/ 48462 h 213233"/>
                <a:gd name="connsiteX19" fmla="*/ 79155 w 170828"/>
                <a:gd name="connsiteY19" fmla="*/ 42404 h 213233"/>
                <a:gd name="connsiteX20" fmla="*/ 48058 w 170828"/>
                <a:gd name="connsiteY20" fmla="*/ 42404 h 213233"/>
                <a:gd name="connsiteX21" fmla="*/ 48058 w 170828"/>
                <a:gd name="connsiteY21" fmla="*/ 107424 h 213233"/>
                <a:gd name="connsiteX22" fmla="*/ 79155 w 170828"/>
                <a:gd name="connsiteY22" fmla="*/ 107424 h 21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0828" h="213233">
                  <a:moveTo>
                    <a:pt x="76328" y="0"/>
                  </a:moveTo>
                  <a:cubicBezTo>
                    <a:pt x="91270" y="0"/>
                    <a:pt x="103790" y="808"/>
                    <a:pt x="114290" y="2827"/>
                  </a:cubicBezTo>
                  <a:cubicBezTo>
                    <a:pt x="124790" y="4442"/>
                    <a:pt x="134482" y="8077"/>
                    <a:pt x="143367" y="12923"/>
                  </a:cubicBezTo>
                  <a:cubicBezTo>
                    <a:pt x="152656" y="17769"/>
                    <a:pt x="159521" y="25443"/>
                    <a:pt x="163963" y="35943"/>
                  </a:cubicBezTo>
                  <a:cubicBezTo>
                    <a:pt x="168406" y="46039"/>
                    <a:pt x="170829" y="58962"/>
                    <a:pt x="170829" y="74712"/>
                  </a:cubicBezTo>
                  <a:cubicBezTo>
                    <a:pt x="170829" y="87232"/>
                    <a:pt x="169213" y="98136"/>
                    <a:pt x="165983" y="107424"/>
                  </a:cubicBezTo>
                  <a:cubicBezTo>
                    <a:pt x="162752" y="116309"/>
                    <a:pt x="158309" y="123578"/>
                    <a:pt x="153059" y="129232"/>
                  </a:cubicBezTo>
                  <a:cubicBezTo>
                    <a:pt x="147809" y="134482"/>
                    <a:pt x="140944" y="138925"/>
                    <a:pt x="132463" y="142155"/>
                  </a:cubicBezTo>
                  <a:cubicBezTo>
                    <a:pt x="123982" y="145386"/>
                    <a:pt x="115501" y="147406"/>
                    <a:pt x="107020" y="148213"/>
                  </a:cubicBezTo>
                  <a:cubicBezTo>
                    <a:pt x="98540" y="149021"/>
                    <a:pt x="88039" y="149829"/>
                    <a:pt x="76328" y="149829"/>
                  </a:cubicBezTo>
                  <a:lnTo>
                    <a:pt x="48462" y="149829"/>
                  </a:lnTo>
                  <a:lnTo>
                    <a:pt x="48462" y="213233"/>
                  </a:lnTo>
                  <a:lnTo>
                    <a:pt x="0" y="213233"/>
                  </a:lnTo>
                  <a:lnTo>
                    <a:pt x="0" y="0"/>
                  </a:lnTo>
                  <a:lnTo>
                    <a:pt x="76328" y="0"/>
                  </a:lnTo>
                  <a:close/>
                  <a:moveTo>
                    <a:pt x="79155" y="107424"/>
                  </a:moveTo>
                  <a:cubicBezTo>
                    <a:pt x="94905" y="107424"/>
                    <a:pt x="106213" y="105405"/>
                    <a:pt x="112674" y="101367"/>
                  </a:cubicBezTo>
                  <a:cubicBezTo>
                    <a:pt x="119136" y="97328"/>
                    <a:pt x="122367" y="88443"/>
                    <a:pt x="122367" y="74712"/>
                  </a:cubicBezTo>
                  <a:cubicBezTo>
                    <a:pt x="122367" y="60981"/>
                    <a:pt x="119136" y="52097"/>
                    <a:pt x="112674" y="48462"/>
                  </a:cubicBezTo>
                  <a:cubicBezTo>
                    <a:pt x="106213" y="44827"/>
                    <a:pt x="94905" y="42404"/>
                    <a:pt x="79155" y="42404"/>
                  </a:cubicBezTo>
                  <a:lnTo>
                    <a:pt x="48058" y="42404"/>
                  </a:lnTo>
                  <a:lnTo>
                    <a:pt x="48058" y="107424"/>
                  </a:lnTo>
                  <a:lnTo>
                    <a:pt x="79155" y="107424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="" xmlns:a16="http://schemas.microsoft.com/office/drawing/2014/main" id="{99339ED5-71CD-CF86-34CA-C4F1230D152E}"/>
                </a:ext>
              </a:extLst>
            </p:cNvPr>
            <p:cNvSpPr/>
            <p:nvPr/>
          </p:nvSpPr>
          <p:spPr>
            <a:xfrm>
              <a:off x="11079012" y="518726"/>
              <a:ext cx="222521" cy="212829"/>
            </a:xfrm>
            <a:custGeom>
              <a:avLst/>
              <a:gdLst>
                <a:gd name="connsiteX0" fmla="*/ 173656 w 222521"/>
                <a:gd name="connsiteY0" fmla="*/ 212829 h 212829"/>
                <a:gd name="connsiteX1" fmla="*/ 154271 w 222521"/>
                <a:gd name="connsiteY1" fmla="*/ 144579 h 212829"/>
                <a:gd name="connsiteX2" fmla="*/ 67847 w 222521"/>
                <a:gd name="connsiteY2" fmla="*/ 144579 h 212829"/>
                <a:gd name="connsiteX3" fmla="*/ 48866 w 222521"/>
                <a:gd name="connsiteY3" fmla="*/ 212829 h 212829"/>
                <a:gd name="connsiteX4" fmla="*/ 0 w 222521"/>
                <a:gd name="connsiteY4" fmla="*/ 212829 h 212829"/>
                <a:gd name="connsiteX5" fmla="*/ 61385 w 222521"/>
                <a:gd name="connsiteY5" fmla="*/ 0 h 212829"/>
                <a:gd name="connsiteX6" fmla="*/ 161136 w 222521"/>
                <a:gd name="connsiteY6" fmla="*/ 0 h 212829"/>
                <a:gd name="connsiteX7" fmla="*/ 222522 w 222521"/>
                <a:gd name="connsiteY7" fmla="*/ 212829 h 212829"/>
                <a:gd name="connsiteX8" fmla="*/ 173656 w 222521"/>
                <a:gd name="connsiteY8" fmla="*/ 212829 h 212829"/>
                <a:gd name="connsiteX9" fmla="*/ 79559 w 222521"/>
                <a:gd name="connsiteY9" fmla="*/ 102578 h 212829"/>
                <a:gd name="connsiteX10" fmla="*/ 142155 w 222521"/>
                <a:gd name="connsiteY10" fmla="*/ 102578 h 212829"/>
                <a:gd name="connsiteX11" fmla="*/ 116713 w 222521"/>
                <a:gd name="connsiteY11" fmla="*/ 12519 h 212829"/>
                <a:gd name="connsiteX12" fmla="*/ 104597 w 222521"/>
                <a:gd name="connsiteY12" fmla="*/ 12519 h 212829"/>
                <a:gd name="connsiteX13" fmla="*/ 79559 w 222521"/>
                <a:gd name="connsiteY13" fmla="*/ 102578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521" h="212829">
                  <a:moveTo>
                    <a:pt x="173656" y="212829"/>
                  </a:moveTo>
                  <a:lnTo>
                    <a:pt x="154271" y="144579"/>
                  </a:lnTo>
                  <a:lnTo>
                    <a:pt x="67847" y="144579"/>
                  </a:lnTo>
                  <a:lnTo>
                    <a:pt x="48866" y="212829"/>
                  </a:lnTo>
                  <a:lnTo>
                    <a:pt x="0" y="212829"/>
                  </a:lnTo>
                  <a:lnTo>
                    <a:pt x="61385" y="0"/>
                  </a:lnTo>
                  <a:lnTo>
                    <a:pt x="161136" y="0"/>
                  </a:lnTo>
                  <a:lnTo>
                    <a:pt x="222522" y="212829"/>
                  </a:lnTo>
                  <a:lnTo>
                    <a:pt x="173656" y="212829"/>
                  </a:lnTo>
                  <a:close/>
                  <a:moveTo>
                    <a:pt x="79559" y="102578"/>
                  </a:moveTo>
                  <a:lnTo>
                    <a:pt x="142155" y="102578"/>
                  </a:lnTo>
                  <a:lnTo>
                    <a:pt x="116713" y="12519"/>
                  </a:lnTo>
                  <a:lnTo>
                    <a:pt x="104597" y="12519"/>
                  </a:lnTo>
                  <a:lnTo>
                    <a:pt x="79559" y="102578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="" xmlns:a16="http://schemas.microsoft.com/office/drawing/2014/main" id="{A8115956-DB57-CF09-7662-34BD1AF6EA7E}"/>
                </a:ext>
              </a:extLst>
            </p:cNvPr>
            <p:cNvSpPr/>
            <p:nvPr/>
          </p:nvSpPr>
          <p:spPr>
            <a:xfrm>
              <a:off x="11322130" y="519130"/>
              <a:ext cx="182944" cy="212829"/>
            </a:xfrm>
            <a:custGeom>
              <a:avLst/>
              <a:gdLst>
                <a:gd name="connsiteX0" fmla="*/ 182944 w 182944"/>
                <a:gd name="connsiteY0" fmla="*/ 134482 h 212829"/>
                <a:gd name="connsiteX1" fmla="*/ 182944 w 182944"/>
                <a:gd name="connsiteY1" fmla="*/ 176887 h 212829"/>
                <a:gd name="connsiteX2" fmla="*/ 159521 w 182944"/>
                <a:gd name="connsiteY2" fmla="*/ 176887 h 212829"/>
                <a:gd name="connsiteX3" fmla="*/ 159521 w 182944"/>
                <a:gd name="connsiteY3" fmla="*/ 212829 h 212829"/>
                <a:gd name="connsiteX4" fmla="*/ 111059 w 182944"/>
                <a:gd name="connsiteY4" fmla="*/ 212829 h 212829"/>
                <a:gd name="connsiteX5" fmla="*/ 111059 w 182944"/>
                <a:gd name="connsiteY5" fmla="*/ 176887 h 212829"/>
                <a:gd name="connsiteX6" fmla="*/ 0 w 182944"/>
                <a:gd name="connsiteY6" fmla="*/ 176887 h 212829"/>
                <a:gd name="connsiteX7" fmla="*/ 0 w 182944"/>
                <a:gd name="connsiteY7" fmla="*/ 88847 h 212829"/>
                <a:gd name="connsiteX8" fmla="*/ 60578 w 182944"/>
                <a:gd name="connsiteY8" fmla="*/ 60174 h 212829"/>
                <a:gd name="connsiteX9" fmla="*/ 85616 w 182944"/>
                <a:gd name="connsiteY9" fmla="*/ 0 h 212829"/>
                <a:gd name="connsiteX10" fmla="*/ 134078 w 182944"/>
                <a:gd name="connsiteY10" fmla="*/ 0 h 212829"/>
                <a:gd name="connsiteX11" fmla="*/ 100559 w 182944"/>
                <a:gd name="connsiteY11" fmla="*/ 86020 h 212829"/>
                <a:gd name="connsiteX12" fmla="*/ 12519 w 182944"/>
                <a:gd name="connsiteY12" fmla="*/ 131251 h 212829"/>
                <a:gd name="connsiteX13" fmla="*/ 12519 w 182944"/>
                <a:gd name="connsiteY13" fmla="*/ 143367 h 212829"/>
                <a:gd name="connsiteX14" fmla="*/ 42808 w 182944"/>
                <a:gd name="connsiteY14" fmla="*/ 134482 h 212829"/>
                <a:gd name="connsiteX15" fmla="*/ 111463 w 182944"/>
                <a:gd name="connsiteY15" fmla="*/ 134482 h 212829"/>
                <a:gd name="connsiteX16" fmla="*/ 111463 w 182944"/>
                <a:gd name="connsiteY16" fmla="*/ 87232 h 212829"/>
                <a:gd name="connsiteX17" fmla="*/ 159925 w 182944"/>
                <a:gd name="connsiteY17" fmla="*/ 87232 h 212829"/>
                <a:gd name="connsiteX18" fmla="*/ 159925 w 182944"/>
                <a:gd name="connsiteY18" fmla="*/ 134482 h 212829"/>
                <a:gd name="connsiteX19" fmla="*/ 182944 w 182944"/>
                <a:gd name="connsiteY19" fmla="*/ 134482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944" h="212829">
                  <a:moveTo>
                    <a:pt x="182944" y="134482"/>
                  </a:moveTo>
                  <a:lnTo>
                    <a:pt x="182944" y="176887"/>
                  </a:lnTo>
                  <a:lnTo>
                    <a:pt x="159521" y="176887"/>
                  </a:lnTo>
                  <a:lnTo>
                    <a:pt x="159521" y="212829"/>
                  </a:lnTo>
                  <a:lnTo>
                    <a:pt x="111059" y="212829"/>
                  </a:lnTo>
                  <a:lnTo>
                    <a:pt x="111059" y="176887"/>
                  </a:lnTo>
                  <a:lnTo>
                    <a:pt x="0" y="176887"/>
                  </a:lnTo>
                  <a:lnTo>
                    <a:pt x="0" y="88847"/>
                  </a:lnTo>
                  <a:cubicBezTo>
                    <a:pt x="25443" y="84809"/>
                    <a:pt x="45635" y="75116"/>
                    <a:pt x="60578" y="60174"/>
                  </a:cubicBezTo>
                  <a:cubicBezTo>
                    <a:pt x="75520" y="44827"/>
                    <a:pt x="83597" y="25039"/>
                    <a:pt x="85616" y="0"/>
                  </a:cubicBezTo>
                  <a:lnTo>
                    <a:pt x="134078" y="0"/>
                  </a:lnTo>
                  <a:cubicBezTo>
                    <a:pt x="132463" y="35135"/>
                    <a:pt x="121155" y="63808"/>
                    <a:pt x="100559" y="86020"/>
                  </a:cubicBezTo>
                  <a:cubicBezTo>
                    <a:pt x="79558" y="108636"/>
                    <a:pt x="50481" y="123578"/>
                    <a:pt x="12519" y="131251"/>
                  </a:cubicBezTo>
                  <a:lnTo>
                    <a:pt x="12519" y="143367"/>
                  </a:lnTo>
                  <a:lnTo>
                    <a:pt x="42808" y="134482"/>
                  </a:lnTo>
                  <a:lnTo>
                    <a:pt x="111463" y="134482"/>
                  </a:lnTo>
                  <a:lnTo>
                    <a:pt x="111463" y="87232"/>
                  </a:lnTo>
                  <a:lnTo>
                    <a:pt x="159925" y="87232"/>
                  </a:lnTo>
                  <a:lnTo>
                    <a:pt x="159925" y="134482"/>
                  </a:lnTo>
                  <a:lnTo>
                    <a:pt x="182944" y="134482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="" xmlns:a16="http://schemas.microsoft.com/office/drawing/2014/main" id="{036DF2E1-1F14-3888-7041-151B135ED9BF}"/>
                </a:ext>
              </a:extLst>
            </p:cNvPr>
            <p:cNvSpPr/>
            <p:nvPr/>
          </p:nvSpPr>
          <p:spPr>
            <a:xfrm>
              <a:off x="11502248" y="518726"/>
              <a:ext cx="165578" cy="212829"/>
            </a:xfrm>
            <a:custGeom>
              <a:avLst/>
              <a:gdLst>
                <a:gd name="connsiteX0" fmla="*/ 25039 w 165578"/>
                <a:gd name="connsiteY0" fmla="*/ 212829 h 212829"/>
                <a:gd name="connsiteX1" fmla="*/ 58558 w 165578"/>
                <a:gd name="connsiteY1" fmla="*/ 105001 h 212829"/>
                <a:gd name="connsiteX2" fmla="*/ 153463 w 165578"/>
                <a:gd name="connsiteY2" fmla="*/ 45635 h 212829"/>
                <a:gd name="connsiteX3" fmla="*/ 153463 w 165578"/>
                <a:gd name="connsiteY3" fmla="*/ 33520 h 212829"/>
                <a:gd name="connsiteX4" fmla="*/ 126405 w 165578"/>
                <a:gd name="connsiteY4" fmla="*/ 42404 h 212829"/>
                <a:gd name="connsiteX5" fmla="*/ 0 w 165578"/>
                <a:gd name="connsiteY5" fmla="*/ 42404 h 212829"/>
                <a:gd name="connsiteX6" fmla="*/ 0 w 165578"/>
                <a:gd name="connsiteY6" fmla="*/ 0 h 212829"/>
                <a:gd name="connsiteX7" fmla="*/ 165579 w 165578"/>
                <a:gd name="connsiteY7" fmla="*/ 0 h 212829"/>
                <a:gd name="connsiteX8" fmla="*/ 165579 w 165578"/>
                <a:gd name="connsiteY8" fmla="*/ 69866 h 212829"/>
                <a:gd name="connsiteX9" fmla="*/ 96924 w 165578"/>
                <a:gd name="connsiteY9" fmla="*/ 121963 h 212829"/>
                <a:gd name="connsiteX10" fmla="*/ 76328 w 165578"/>
                <a:gd name="connsiteY10" fmla="*/ 212829 h 212829"/>
                <a:gd name="connsiteX11" fmla="*/ 25039 w 165578"/>
                <a:gd name="connsiteY11" fmla="*/ 212829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578" h="212829">
                  <a:moveTo>
                    <a:pt x="25039" y="212829"/>
                  </a:moveTo>
                  <a:cubicBezTo>
                    <a:pt x="25039" y="168406"/>
                    <a:pt x="36347" y="132463"/>
                    <a:pt x="58558" y="105001"/>
                  </a:cubicBezTo>
                  <a:cubicBezTo>
                    <a:pt x="80770" y="77539"/>
                    <a:pt x="112270" y="57751"/>
                    <a:pt x="153463" y="45635"/>
                  </a:cubicBezTo>
                  <a:lnTo>
                    <a:pt x="153463" y="33520"/>
                  </a:lnTo>
                  <a:lnTo>
                    <a:pt x="126405" y="42404"/>
                  </a:lnTo>
                  <a:lnTo>
                    <a:pt x="0" y="42404"/>
                  </a:lnTo>
                  <a:lnTo>
                    <a:pt x="0" y="0"/>
                  </a:lnTo>
                  <a:lnTo>
                    <a:pt x="165579" y="0"/>
                  </a:lnTo>
                  <a:lnTo>
                    <a:pt x="165579" y="69866"/>
                  </a:lnTo>
                  <a:cubicBezTo>
                    <a:pt x="133674" y="82789"/>
                    <a:pt x="110655" y="100155"/>
                    <a:pt x="96924" y="121963"/>
                  </a:cubicBezTo>
                  <a:cubicBezTo>
                    <a:pt x="83193" y="143771"/>
                    <a:pt x="76328" y="174060"/>
                    <a:pt x="76328" y="212829"/>
                  </a:cubicBezTo>
                  <a:lnTo>
                    <a:pt x="25039" y="212829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00520835"/>
              </p:ext>
            </p:extLst>
          </p:nvPr>
        </p:nvGraphicFramePr>
        <p:xfrm>
          <a:off x="2032000" y="719666"/>
          <a:ext cx="947024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00099" y="171450"/>
            <a:ext cx="11077575" cy="762000"/>
          </a:xfrm>
          <a:prstGeom prst="rect">
            <a:avLst/>
          </a:prstGeom>
          <a:solidFill>
            <a:srgbClr val="B7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Государственные/муниципальные услуги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старый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(gu.lenobl.ru)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/новый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(new.gu.lenobl.ru)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портал, шт.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309" y="5006975"/>
            <a:ext cx="3282979" cy="189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763375" y="6548190"/>
            <a:ext cx="428625" cy="350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67663" y="1285875"/>
            <a:ext cx="2938611" cy="1190625"/>
          </a:xfrm>
          <a:prstGeom prst="rect">
            <a:avLst/>
          </a:prstGeom>
          <a:solidFill>
            <a:srgbClr val="B7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Дублирование услуг: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13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государственных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услуг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13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муниципальных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229133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4287" y="6197600"/>
            <a:ext cx="12220575" cy="701180"/>
          </a:xfrm>
          <a:prstGeom prst="rect">
            <a:avLst/>
          </a:prstGeom>
        </p:spPr>
      </p:pic>
      <p:sp>
        <p:nvSpPr>
          <p:cNvPr id="45" name="Номер слайда 44">
            <a:extLst>
              <a:ext uri="{FF2B5EF4-FFF2-40B4-BE49-F238E27FC236}">
                <a16:creationId xmlns="" xmlns:a16="http://schemas.microsoft.com/office/drawing/2014/main" id="{3C6EB1C6-A7DC-0A1D-4B45-EC5BB972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450" y="6356350"/>
            <a:ext cx="965367" cy="365125"/>
          </a:xfrm>
        </p:spPr>
        <p:txBody>
          <a:bodyPr lIns="0" tIns="0" rIns="0" bIns="0"/>
          <a:lstStyle/>
          <a:p>
            <a:pPr algn="ctr"/>
            <a:fld id="{544501B5-3382-4675-85FB-44706BBCC97F}" type="slidenum">
              <a:rPr lang="ru-RU" sz="160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/>
              <a:t>3</a:t>
            </a:fld>
            <a:endParaRPr lang="ru-RU" sz="16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48" name="Рисунок 17">
            <a:extLst>
              <a:ext uri="{FF2B5EF4-FFF2-40B4-BE49-F238E27FC236}">
                <a16:creationId xmlns="" xmlns:a16="http://schemas.microsoft.com/office/drawing/2014/main" id="{4F611E0A-4232-4446-DA88-A273FAA465DB}"/>
              </a:ext>
            </a:extLst>
          </p:cNvPr>
          <p:cNvGrpSpPr/>
          <p:nvPr/>
        </p:nvGrpSpPr>
        <p:grpSpPr>
          <a:xfrm>
            <a:off x="10153790" y="518726"/>
            <a:ext cx="1514035" cy="255233"/>
            <a:chOff x="10153790" y="518726"/>
            <a:chExt cx="1514035" cy="255233"/>
          </a:xfrm>
          <a:solidFill>
            <a:schemeClr val="bg1"/>
          </a:solidFill>
        </p:grpSpPr>
        <p:sp>
          <p:nvSpPr>
            <p:cNvPr id="49" name="Полилиния: фигура 48">
              <a:extLst>
                <a:ext uri="{FF2B5EF4-FFF2-40B4-BE49-F238E27FC236}">
                  <a16:creationId xmlns="" xmlns:a16="http://schemas.microsoft.com/office/drawing/2014/main" id="{6C2745A5-00F0-A166-5F28-B0AD64A267B8}"/>
                </a:ext>
              </a:extLst>
            </p:cNvPr>
            <p:cNvSpPr/>
            <p:nvPr/>
          </p:nvSpPr>
          <p:spPr>
            <a:xfrm>
              <a:off x="10153790" y="518726"/>
              <a:ext cx="242310" cy="255233"/>
            </a:xfrm>
            <a:custGeom>
              <a:avLst/>
              <a:gdLst>
                <a:gd name="connsiteX0" fmla="*/ 216868 w 242310"/>
                <a:gd name="connsiteY0" fmla="*/ 170829 h 255233"/>
                <a:gd name="connsiteX1" fmla="*/ 242310 w 242310"/>
                <a:gd name="connsiteY1" fmla="*/ 196271 h 255233"/>
                <a:gd name="connsiteX2" fmla="*/ 242310 w 242310"/>
                <a:gd name="connsiteY2" fmla="*/ 255234 h 255233"/>
                <a:gd name="connsiteX3" fmla="*/ 193848 w 242310"/>
                <a:gd name="connsiteY3" fmla="*/ 255234 h 255233"/>
                <a:gd name="connsiteX4" fmla="*/ 193848 w 242310"/>
                <a:gd name="connsiteY4" fmla="*/ 212829 h 255233"/>
                <a:gd name="connsiteX5" fmla="*/ 0 w 242310"/>
                <a:gd name="connsiteY5" fmla="*/ 212829 h 255233"/>
                <a:gd name="connsiteX6" fmla="*/ 0 w 242310"/>
                <a:gd name="connsiteY6" fmla="*/ 0 h 255233"/>
                <a:gd name="connsiteX7" fmla="*/ 48462 w 242310"/>
                <a:gd name="connsiteY7" fmla="*/ 0 h 255233"/>
                <a:gd name="connsiteX8" fmla="*/ 48462 w 242310"/>
                <a:gd name="connsiteY8" fmla="*/ 170425 h 255233"/>
                <a:gd name="connsiteX9" fmla="*/ 137309 w 242310"/>
                <a:gd name="connsiteY9" fmla="*/ 170425 h 255233"/>
                <a:gd name="connsiteX10" fmla="*/ 137309 w 242310"/>
                <a:gd name="connsiteY10" fmla="*/ 0 h 255233"/>
                <a:gd name="connsiteX11" fmla="*/ 185771 w 242310"/>
                <a:gd name="connsiteY11" fmla="*/ 0 h 255233"/>
                <a:gd name="connsiteX12" fmla="*/ 185771 w 242310"/>
                <a:gd name="connsiteY12" fmla="*/ 170425 h 255233"/>
                <a:gd name="connsiteX13" fmla="*/ 216868 w 242310"/>
                <a:gd name="connsiteY13" fmla="*/ 170425 h 25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310" h="255233">
                  <a:moveTo>
                    <a:pt x="216868" y="170829"/>
                  </a:moveTo>
                  <a:cubicBezTo>
                    <a:pt x="233829" y="170829"/>
                    <a:pt x="242310" y="179310"/>
                    <a:pt x="242310" y="196271"/>
                  </a:cubicBezTo>
                  <a:lnTo>
                    <a:pt x="242310" y="255234"/>
                  </a:lnTo>
                  <a:lnTo>
                    <a:pt x="193848" y="255234"/>
                  </a:lnTo>
                  <a:lnTo>
                    <a:pt x="193848" y="212829"/>
                  </a:lnTo>
                  <a:lnTo>
                    <a:pt x="0" y="212829"/>
                  </a:lnTo>
                  <a:lnTo>
                    <a:pt x="0" y="0"/>
                  </a:lnTo>
                  <a:lnTo>
                    <a:pt x="48462" y="0"/>
                  </a:lnTo>
                  <a:lnTo>
                    <a:pt x="48462" y="170425"/>
                  </a:lnTo>
                  <a:lnTo>
                    <a:pt x="137309" y="170425"/>
                  </a:lnTo>
                  <a:lnTo>
                    <a:pt x="137309" y="0"/>
                  </a:lnTo>
                  <a:lnTo>
                    <a:pt x="185771" y="0"/>
                  </a:lnTo>
                  <a:lnTo>
                    <a:pt x="185771" y="170425"/>
                  </a:lnTo>
                  <a:lnTo>
                    <a:pt x="216868" y="170425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="" xmlns:a16="http://schemas.microsoft.com/office/drawing/2014/main" id="{D03EAAA0-49AC-F33D-F6DE-175287C8F132}"/>
                </a:ext>
              </a:extLst>
            </p:cNvPr>
            <p:cNvSpPr/>
            <p:nvPr/>
          </p:nvSpPr>
          <p:spPr>
            <a:xfrm>
              <a:off x="10423159" y="518726"/>
              <a:ext cx="210809" cy="212829"/>
            </a:xfrm>
            <a:custGeom>
              <a:avLst/>
              <a:gdLst>
                <a:gd name="connsiteX0" fmla="*/ 210810 w 210809"/>
                <a:gd name="connsiteY0" fmla="*/ 212829 h 212829"/>
                <a:gd name="connsiteX1" fmla="*/ 162348 w 210809"/>
                <a:gd name="connsiteY1" fmla="*/ 212829 h 212829"/>
                <a:gd name="connsiteX2" fmla="*/ 162348 w 210809"/>
                <a:gd name="connsiteY2" fmla="*/ 42404 h 212829"/>
                <a:gd name="connsiteX3" fmla="*/ 171233 w 210809"/>
                <a:gd name="connsiteY3" fmla="*/ 12116 h 212829"/>
                <a:gd name="connsiteX4" fmla="*/ 159117 w 210809"/>
                <a:gd name="connsiteY4" fmla="*/ 12116 h 212829"/>
                <a:gd name="connsiteX5" fmla="*/ 94905 w 210809"/>
                <a:gd name="connsiteY5" fmla="*/ 212829 h 212829"/>
                <a:gd name="connsiteX6" fmla="*/ 0 w 210809"/>
                <a:gd name="connsiteY6" fmla="*/ 212829 h 212829"/>
                <a:gd name="connsiteX7" fmla="*/ 0 w 210809"/>
                <a:gd name="connsiteY7" fmla="*/ 0 h 212829"/>
                <a:gd name="connsiteX8" fmla="*/ 48462 w 210809"/>
                <a:gd name="connsiteY8" fmla="*/ 0 h 212829"/>
                <a:gd name="connsiteX9" fmla="*/ 48462 w 210809"/>
                <a:gd name="connsiteY9" fmla="*/ 170425 h 212829"/>
                <a:gd name="connsiteX10" fmla="*/ 39577 w 210809"/>
                <a:gd name="connsiteY10" fmla="*/ 200714 h 212829"/>
                <a:gd name="connsiteX11" fmla="*/ 51693 w 210809"/>
                <a:gd name="connsiteY11" fmla="*/ 200714 h 212829"/>
                <a:gd name="connsiteX12" fmla="*/ 115905 w 210809"/>
                <a:gd name="connsiteY12" fmla="*/ 0 h 212829"/>
                <a:gd name="connsiteX13" fmla="*/ 210810 w 210809"/>
                <a:gd name="connsiteY13" fmla="*/ 0 h 212829"/>
                <a:gd name="connsiteX14" fmla="*/ 210810 w 210809"/>
                <a:gd name="connsiteY14" fmla="*/ 212829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809" h="212829">
                  <a:moveTo>
                    <a:pt x="210810" y="212829"/>
                  </a:moveTo>
                  <a:lnTo>
                    <a:pt x="162348" y="212829"/>
                  </a:lnTo>
                  <a:lnTo>
                    <a:pt x="162348" y="42404"/>
                  </a:lnTo>
                  <a:lnTo>
                    <a:pt x="171233" y="12116"/>
                  </a:lnTo>
                  <a:lnTo>
                    <a:pt x="159117" y="12116"/>
                  </a:lnTo>
                  <a:lnTo>
                    <a:pt x="94905" y="212829"/>
                  </a:lnTo>
                  <a:lnTo>
                    <a:pt x="0" y="212829"/>
                  </a:lnTo>
                  <a:lnTo>
                    <a:pt x="0" y="0"/>
                  </a:lnTo>
                  <a:lnTo>
                    <a:pt x="48462" y="0"/>
                  </a:lnTo>
                  <a:lnTo>
                    <a:pt x="48462" y="170425"/>
                  </a:lnTo>
                  <a:lnTo>
                    <a:pt x="39577" y="200714"/>
                  </a:lnTo>
                  <a:lnTo>
                    <a:pt x="51693" y="200714"/>
                  </a:lnTo>
                  <a:lnTo>
                    <a:pt x="115905" y="0"/>
                  </a:lnTo>
                  <a:lnTo>
                    <a:pt x="210810" y="0"/>
                  </a:lnTo>
                  <a:lnTo>
                    <a:pt x="210810" y="212829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="" xmlns:a16="http://schemas.microsoft.com/office/drawing/2014/main" id="{3ED11E5F-C7B2-082F-6A20-F403C049F567}"/>
                </a:ext>
              </a:extLst>
            </p:cNvPr>
            <p:cNvSpPr/>
            <p:nvPr/>
          </p:nvSpPr>
          <p:spPr>
            <a:xfrm>
              <a:off x="10651334" y="519130"/>
              <a:ext cx="244733" cy="212425"/>
            </a:xfrm>
            <a:custGeom>
              <a:avLst/>
              <a:gdLst>
                <a:gd name="connsiteX0" fmla="*/ 218483 w 244733"/>
                <a:gd name="connsiteY0" fmla="*/ 48866 h 212425"/>
                <a:gd name="connsiteX1" fmla="*/ 244733 w 244733"/>
                <a:gd name="connsiteY1" fmla="*/ 106617 h 212425"/>
                <a:gd name="connsiteX2" fmla="*/ 218483 w 244733"/>
                <a:gd name="connsiteY2" fmla="*/ 164771 h 212425"/>
                <a:gd name="connsiteX3" fmla="*/ 143771 w 244733"/>
                <a:gd name="connsiteY3" fmla="*/ 190214 h 212425"/>
                <a:gd name="connsiteX4" fmla="*/ 143771 w 244733"/>
                <a:gd name="connsiteY4" fmla="*/ 212425 h 212425"/>
                <a:gd name="connsiteX5" fmla="*/ 101367 w 244733"/>
                <a:gd name="connsiteY5" fmla="*/ 212425 h 212425"/>
                <a:gd name="connsiteX6" fmla="*/ 101367 w 244733"/>
                <a:gd name="connsiteY6" fmla="*/ 190214 h 212425"/>
                <a:gd name="connsiteX7" fmla="*/ 26250 w 244733"/>
                <a:gd name="connsiteY7" fmla="*/ 164771 h 212425"/>
                <a:gd name="connsiteX8" fmla="*/ 0 w 244733"/>
                <a:gd name="connsiteY8" fmla="*/ 106617 h 212425"/>
                <a:gd name="connsiteX9" fmla="*/ 26250 w 244733"/>
                <a:gd name="connsiteY9" fmla="*/ 48866 h 212425"/>
                <a:gd name="connsiteX10" fmla="*/ 100963 w 244733"/>
                <a:gd name="connsiteY10" fmla="*/ 23423 h 212425"/>
                <a:gd name="connsiteX11" fmla="*/ 100963 w 244733"/>
                <a:gd name="connsiteY11" fmla="*/ 0 h 212425"/>
                <a:gd name="connsiteX12" fmla="*/ 143367 w 244733"/>
                <a:gd name="connsiteY12" fmla="*/ 0 h 212425"/>
                <a:gd name="connsiteX13" fmla="*/ 143367 w 244733"/>
                <a:gd name="connsiteY13" fmla="*/ 23423 h 212425"/>
                <a:gd name="connsiteX14" fmla="*/ 218483 w 244733"/>
                <a:gd name="connsiteY14" fmla="*/ 48866 h 212425"/>
                <a:gd name="connsiteX15" fmla="*/ 61385 w 244733"/>
                <a:gd name="connsiteY15" fmla="*/ 77135 h 212425"/>
                <a:gd name="connsiteX16" fmla="*/ 48866 w 244733"/>
                <a:gd name="connsiteY16" fmla="*/ 106617 h 212425"/>
                <a:gd name="connsiteX17" fmla="*/ 61385 w 244733"/>
                <a:gd name="connsiteY17" fmla="*/ 136502 h 212425"/>
                <a:gd name="connsiteX18" fmla="*/ 101367 w 244733"/>
                <a:gd name="connsiteY18" fmla="*/ 148617 h 212425"/>
                <a:gd name="connsiteX19" fmla="*/ 101367 w 244733"/>
                <a:gd name="connsiteY19" fmla="*/ 65424 h 212425"/>
                <a:gd name="connsiteX20" fmla="*/ 61385 w 244733"/>
                <a:gd name="connsiteY20" fmla="*/ 77135 h 212425"/>
                <a:gd name="connsiteX21" fmla="*/ 143771 w 244733"/>
                <a:gd name="connsiteY21" fmla="*/ 148213 h 212425"/>
                <a:gd name="connsiteX22" fmla="*/ 183752 w 244733"/>
                <a:gd name="connsiteY22" fmla="*/ 136098 h 212425"/>
                <a:gd name="connsiteX23" fmla="*/ 196271 w 244733"/>
                <a:gd name="connsiteY23" fmla="*/ 106213 h 212425"/>
                <a:gd name="connsiteX24" fmla="*/ 183752 w 244733"/>
                <a:gd name="connsiteY24" fmla="*/ 76732 h 212425"/>
                <a:gd name="connsiteX25" fmla="*/ 143771 w 244733"/>
                <a:gd name="connsiteY25" fmla="*/ 65020 h 212425"/>
                <a:gd name="connsiteX26" fmla="*/ 143771 w 244733"/>
                <a:gd name="connsiteY26" fmla="*/ 148213 h 21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4733" h="212425">
                  <a:moveTo>
                    <a:pt x="218483" y="48866"/>
                  </a:moveTo>
                  <a:cubicBezTo>
                    <a:pt x="235849" y="63001"/>
                    <a:pt x="244733" y="82386"/>
                    <a:pt x="244733" y="106617"/>
                  </a:cubicBezTo>
                  <a:cubicBezTo>
                    <a:pt x="244733" y="130848"/>
                    <a:pt x="235849" y="150232"/>
                    <a:pt x="218483" y="164771"/>
                  </a:cubicBezTo>
                  <a:cubicBezTo>
                    <a:pt x="201118" y="179310"/>
                    <a:pt x="176079" y="187791"/>
                    <a:pt x="143771" y="190214"/>
                  </a:cubicBezTo>
                  <a:lnTo>
                    <a:pt x="143771" y="212425"/>
                  </a:lnTo>
                  <a:lnTo>
                    <a:pt x="101367" y="212425"/>
                  </a:lnTo>
                  <a:lnTo>
                    <a:pt x="101367" y="190214"/>
                  </a:lnTo>
                  <a:cubicBezTo>
                    <a:pt x="68655" y="187387"/>
                    <a:pt x="43616" y="178906"/>
                    <a:pt x="26250" y="164771"/>
                  </a:cubicBezTo>
                  <a:cubicBezTo>
                    <a:pt x="8885" y="150232"/>
                    <a:pt x="0" y="130848"/>
                    <a:pt x="0" y="106617"/>
                  </a:cubicBezTo>
                  <a:cubicBezTo>
                    <a:pt x="0" y="82386"/>
                    <a:pt x="8885" y="63001"/>
                    <a:pt x="26250" y="48866"/>
                  </a:cubicBezTo>
                  <a:cubicBezTo>
                    <a:pt x="43616" y="34731"/>
                    <a:pt x="68655" y="26250"/>
                    <a:pt x="100963" y="23423"/>
                  </a:cubicBezTo>
                  <a:lnTo>
                    <a:pt x="100963" y="0"/>
                  </a:lnTo>
                  <a:lnTo>
                    <a:pt x="143367" y="0"/>
                  </a:lnTo>
                  <a:lnTo>
                    <a:pt x="143367" y="23423"/>
                  </a:lnTo>
                  <a:cubicBezTo>
                    <a:pt x="176079" y="25846"/>
                    <a:pt x="201118" y="34327"/>
                    <a:pt x="218483" y="48866"/>
                  </a:cubicBezTo>
                  <a:close/>
                  <a:moveTo>
                    <a:pt x="61385" y="77135"/>
                  </a:moveTo>
                  <a:cubicBezTo>
                    <a:pt x="52904" y="83193"/>
                    <a:pt x="48866" y="93290"/>
                    <a:pt x="48866" y="106617"/>
                  </a:cubicBezTo>
                  <a:cubicBezTo>
                    <a:pt x="48866" y="119944"/>
                    <a:pt x="52904" y="130040"/>
                    <a:pt x="61385" y="136502"/>
                  </a:cubicBezTo>
                  <a:cubicBezTo>
                    <a:pt x="69866" y="142963"/>
                    <a:pt x="83193" y="147002"/>
                    <a:pt x="101367" y="148617"/>
                  </a:cubicBezTo>
                  <a:lnTo>
                    <a:pt x="101367" y="65424"/>
                  </a:lnTo>
                  <a:cubicBezTo>
                    <a:pt x="83193" y="67039"/>
                    <a:pt x="69866" y="70674"/>
                    <a:pt x="61385" y="77135"/>
                  </a:cubicBezTo>
                  <a:close/>
                  <a:moveTo>
                    <a:pt x="143771" y="148213"/>
                  </a:moveTo>
                  <a:cubicBezTo>
                    <a:pt x="161944" y="146598"/>
                    <a:pt x="175271" y="142559"/>
                    <a:pt x="183752" y="136098"/>
                  </a:cubicBezTo>
                  <a:cubicBezTo>
                    <a:pt x="192233" y="129636"/>
                    <a:pt x="196271" y="119944"/>
                    <a:pt x="196271" y="106213"/>
                  </a:cubicBezTo>
                  <a:cubicBezTo>
                    <a:pt x="196271" y="92886"/>
                    <a:pt x="192233" y="82789"/>
                    <a:pt x="183752" y="76732"/>
                  </a:cubicBezTo>
                  <a:cubicBezTo>
                    <a:pt x="175271" y="70674"/>
                    <a:pt x="161944" y="66635"/>
                    <a:pt x="143771" y="65020"/>
                  </a:cubicBezTo>
                  <a:lnTo>
                    <a:pt x="143771" y="148213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="" xmlns:a16="http://schemas.microsoft.com/office/drawing/2014/main" id="{694CD82C-00DC-D7F6-343E-DD87444BE301}"/>
                </a:ext>
              </a:extLst>
            </p:cNvPr>
            <p:cNvSpPr/>
            <p:nvPr/>
          </p:nvSpPr>
          <p:spPr>
            <a:xfrm>
              <a:off x="10917068" y="518726"/>
              <a:ext cx="170828" cy="213233"/>
            </a:xfrm>
            <a:custGeom>
              <a:avLst/>
              <a:gdLst>
                <a:gd name="connsiteX0" fmla="*/ 76328 w 170828"/>
                <a:gd name="connsiteY0" fmla="*/ 0 h 213233"/>
                <a:gd name="connsiteX1" fmla="*/ 114290 w 170828"/>
                <a:gd name="connsiteY1" fmla="*/ 2827 h 213233"/>
                <a:gd name="connsiteX2" fmla="*/ 143367 w 170828"/>
                <a:gd name="connsiteY2" fmla="*/ 12923 h 213233"/>
                <a:gd name="connsiteX3" fmla="*/ 163963 w 170828"/>
                <a:gd name="connsiteY3" fmla="*/ 35943 h 213233"/>
                <a:gd name="connsiteX4" fmla="*/ 170829 w 170828"/>
                <a:gd name="connsiteY4" fmla="*/ 74712 h 213233"/>
                <a:gd name="connsiteX5" fmla="*/ 165983 w 170828"/>
                <a:gd name="connsiteY5" fmla="*/ 107424 h 213233"/>
                <a:gd name="connsiteX6" fmla="*/ 153059 w 170828"/>
                <a:gd name="connsiteY6" fmla="*/ 129232 h 213233"/>
                <a:gd name="connsiteX7" fmla="*/ 132463 w 170828"/>
                <a:gd name="connsiteY7" fmla="*/ 142155 h 213233"/>
                <a:gd name="connsiteX8" fmla="*/ 107020 w 170828"/>
                <a:gd name="connsiteY8" fmla="*/ 148213 h 213233"/>
                <a:gd name="connsiteX9" fmla="*/ 76328 w 170828"/>
                <a:gd name="connsiteY9" fmla="*/ 149829 h 213233"/>
                <a:gd name="connsiteX10" fmla="*/ 48462 w 170828"/>
                <a:gd name="connsiteY10" fmla="*/ 149829 h 213233"/>
                <a:gd name="connsiteX11" fmla="*/ 48462 w 170828"/>
                <a:gd name="connsiteY11" fmla="*/ 213233 h 213233"/>
                <a:gd name="connsiteX12" fmla="*/ 0 w 170828"/>
                <a:gd name="connsiteY12" fmla="*/ 213233 h 213233"/>
                <a:gd name="connsiteX13" fmla="*/ 0 w 170828"/>
                <a:gd name="connsiteY13" fmla="*/ 0 h 213233"/>
                <a:gd name="connsiteX14" fmla="*/ 76328 w 170828"/>
                <a:gd name="connsiteY14" fmla="*/ 0 h 213233"/>
                <a:gd name="connsiteX15" fmla="*/ 79155 w 170828"/>
                <a:gd name="connsiteY15" fmla="*/ 107424 h 213233"/>
                <a:gd name="connsiteX16" fmla="*/ 112674 w 170828"/>
                <a:gd name="connsiteY16" fmla="*/ 101367 h 213233"/>
                <a:gd name="connsiteX17" fmla="*/ 122367 w 170828"/>
                <a:gd name="connsiteY17" fmla="*/ 74712 h 213233"/>
                <a:gd name="connsiteX18" fmla="*/ 112674 w 170828"/>
                <a:gd name="connsiteY18" fmla="*/ 48462 h 213233"/>
                <a:gd name="connsiteX19" fmla="*/ 79155 w 170828"/>
                <a:gd name="connsiteY19" fmla="*/ 42404 h 213233"/>
                <a:gd name="connsiteX20" fmla="*/ 48058 w 170828"/>
                <a:gd name="connsiteY20" fmla="*/ 42404 h 213233"/>
                <a:gd name="connsiteX21" fmla="*/ 48058 w 170828"/>
                <a:gd name="connsiteY21" fmla="*/ 107424 h 213233"/>
                <a:gd name="connsiteX22" fmla="*/ 79155 w 170828"/>
                <a:gd name="connsiteY22" fmla="*/ 107424 h 21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0828" h="213233">
                  <a:moveTo>
                    <a:pt x="76328" y="0"/>
                  </a:moveTo>
                  <a:cubicBezTo>
                    <a:pt x="91270" y="0"/>
                    <a:pt x="103790" y="808"/>
                    <a:pt x="114290" y="2827"/>
                  </a:cubicBezTo>
                  <a:cubicBezTo>
                    <a:pt x="124790" y="4442"/>
                    <a:pt x="134482" y="8077"/>
                    <a:pt x="143367" y="12923"/>
                  </a:cubicBezTo>
                  <a:cubicBezTo>
                    <a:pt x="152656" y="17769"/>
                    <a:pt x="159521" y="25443"/>
                    <a:pt x="163963" y="35943"/>
                  </a:cubicBezTo>
                  <a:cubicBezTo>
                    <a:pt x="168406" y="46039"/>
                    <a:pt x="170829" y="58962"/>
                    <a:pt x="170829" y="74712"/>
                  </a:cubicBezTo>
                  <a:cubicBezTo>
                    <a:pt x="170829" y="87232"/>
                    <a:pt x="169213" y="98136"/>
                    <a:pt x="165983" y="107424"/>
                  </a:cubicBezTo>
                  <a:cubicBezTo>
                    <a:pt x="162752" y="116309"/>
                    <a:pt x="158309" y="123578"/>
                    <a:pt x="153059" y="129232"/>
                  </a:cubicBezTo>
                  <a:cubicBezTo>
                    <a:pt x="147809" y="134482"/>
                    <a:pt x="140944" y="138925"/>
                    <a:pt x="132463" y="142155"/>
                  </a:cubicBezTo>
                  <a:cubicBezTo>
                    <a:pt x="123982" y="145386"/>
                    <a:pt x="115501" y="147406"/>
                    <a:pt x="107020" y="148213"/>
                  </a:cubicBezTo>
                  <a:cubicBezTo>
                    <a:pt x="98540" y="149021"/>
                    <a:pt x="88039" y="149829"/>
                    <a:pt x="76328" y="149829"/>
                  </a:cubicBezTo>
                  <a:lnTo>
                    <a:pt x="48462" y="149829"/>
                  </a:lnTo>
                  <a:lnTo>
                    <a:pt x="48462" y="213233"/>
                  </a:lnTo>
                  <a:lnTo>
                    <a:pt x="0" y="213233"/>
                  </a:lnTo>
                  <a:lnTo>
                    <a:pt x="0" y="0"/>
                  </a:lnTo>
                  <a:lnTo>
                    <a:pt x="76328" y="0"/>
                  </a:lnTo>
                  <a:close/>
                  <a:moveTo>
                    <a:pt x="79155" y="107424"/>
                  </a:moveTo>
                  <a:cubicBezTo>
                    <a:pt x="94905" y="107424"/>
                    <a:pt x="106213" y="105405"/>
                    <a:pt x="112674" y="101367"/>
                  </a:cubicBezTo>
                  <a:cubicBezTo>
                    <a:pt x="119136" y="97328"/>
                    <a:pt x="122367" y="88443"/>
                    <a:pt x="122367" y="74712"/>
                  </a:cubicBezTo>
                  <a:cubicBezTo>
                    <a:pt x="122367" y="60981"/>
                    <a:pt x="119136" y="52097"/>
                    <a:pt x="112674" y="48462"/>
                  </a:cubicBezTo>
                  <a:cubicBezTo>
                    <a:pt x="106213" y="44827"/>
                    <a:pt x="94905" y="42404"/>
                    <a:pt x="79155" y="42404"/>
                  </a:cubicBezTo>
                  <a:lnTo>
                    <a:pt x="48058" y="42404"/>
                  </a:lnTo>
                  <a:lnTo>
                    <a:pt x="48058" y="107424"/>
                  </a:lnTo>
                  <a:lnTo>
                    <a:pt x="79155" y="107424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="" xmlns:a16="http://schemas.microsoft.com/office/drawing/2014/main" id="{99339ED5-71CD-CF86-34CA-C4F1230D152E}"/>
                </a:ext>
              </a:extLst>
            </p:cNvPr>
            <p:cNvSpPr/>
            <p:nvPr/>
          </p:nvSpPr>
          <p:spPr>
            <a:xfrm>
              <a:off x="11079012" y="518726"/>
              <a:ext cx="222521" cy="212829"/>
            </a:xfrm>
            <a:custGeom>
              <a:avLst/>
              <a:gdLst>
                <a:gd name="connsiteX0" fmla="*/ 173656 w 222521"/>
                <a:gd name="connsiteY0" fmla="*/ 212829 h 212829"/>
                <a:gd name="connsiteX1" fmla="*/ 154271 w 222521"/>
                <a:gd name="connsiteY1" fmla="*/ 144579 h 212829"/>
                <a:gd name="connsiteX2" fmla="*/ 67847 w 222521"/>
                <a:gd name="connsiteY2" fmla="*/ 144579 h 212829"/>
                <a:gd name="connsiteX3" fmla="*/ 48866 w 222521"/>
                <a:gd name="connsiteY3" fmla="*/ 212829 h 212829"/>
                <a:gd name="connsiteX4" fmla="*/ 0 w 222521"/>
                <a:gd name="connsiteY4" fmla="*/ 212829 h 212829"/>
                <a:gd name="connsiteX5" fmla="*/ 61385 w 222521"/>
                <a:gd name="connsiteY5" fmla="*/ 0 h 212829"/>
                <a:gd name="connsiteX6" fmla="*/ 161136 w 222521"/>
                <a:gd name="connsiteY6" fmla="*/ 0 h 212829"/>
                <a:gd name="connsiteX7" fmla="*/ 222522 w 222521"/>
                <a:gd name="connsiteY7" fmla="*/ 212829 h 212829"/>
                <a:gd name="connsiteX8" fmla="*/ 173656 w 222521"/>
                <a:gd name="connsiteY8" fmla="*/ 212829 h 212829"/>
                <a:gd name="connsiteX9" fmla="*/ 79559 w 222521"/>
                <a:gd name="connsiteY9" fmla="*/ 102578 h 212829"/>
                <a:gd name="connsiteX10" fmla="*/ 142155 w 222521"/>
                <a:gd name="connsiteY10" fmla="*/ 102578 h 212829"/>
                <a:gd name="connsiteX11" fmla="*/ 116713 w 222521"/>
                <a:gd name="connsiteY11" fmla="*/ 12519 h 212829"/>
                <a:gd name="connsiteX12" fmla="*/ 104597 w 222521"/>
                <a:gd name="connsiteY12" fmla="*/ 12519 h 212829"/>
                <a:gd name="connsiteX13" fmla="*/ 79559 w 222521"/>
                <a:gd name="connsiteY13" fmla="*/ 102578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521" h="212829">
                  <a:moveTo>
                    <a:pt x="173656" y="212829"/>
                  </a:moveTo>
                  <a:lnTo>
                    <a:pt x="154271" y="144579"/>
                  </a:lnTo>
                  <a:lnTo>
                    <a:pt x="67847" y="144579"/>
                  </a:lnTo>
                  <a:lnTo>
                    <a:pt x="48866" y="212829"/>
                  </a:lnTo>
                  <a:lnTo>
                    <a:pt x="0" y="212829"/>
                  </a:lnTo>
                  <a:lnTo>
                    <a:pt x="61385" y="0"/>
                  </a:lnTo>
                  <a:lnTo>
                    <a:pt x="161136" y="0"/>
                  </a:lnTo>
                  <a:lnTo>
                    <a:pt x="222522" y="212829"/>
                  </a:lnTo>
                  <a:lnTo>
                    <a:pt x="173656" y="212829"/>
                  </a:lnTo>
                  <a:close/>
                  <a:moveTo>
                    <a:pt x="79559" y="102578"/>
                  </a:moveTo>
                  <a:lnTo>
                    <a:pt x="142155" y="102578"/>
                  </a:lnTo>
                  <a:lnTo>
                    <a:pt x="116713" y="12519"/>
                  </a:lnTo>
                  <a:lnTo>
                    <a:pt x="104597" y="12519"/>
                  </a:lnTo>
                  <a:lnTo>
                    <a:pt x="79559" y="102578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="" xmlns:a16="http://schemas.microsoft.com/office/drawing/2014/main" id="{A8115956-DB57-CF09-7662-34BD1AF6EA7E}"/>
                </a:ext>
              </a:extLst>
            </p:cNvPr>
            <p:cNvSpPr/>
            <p:nvPr/>
          </p:nvSpPr>
          <p:spPr>
            <a:xfrm>
              <a:off x="11322130" y="519130"/>
              <a:ext cx="182944" cy="212829"/>
            </a:xfrm>
            <a:custGeom>
              <a:avLst/>
              <a:gdLst>
                <a:gd name="connsiteX0" fmla="*/ 182944 w 182944"/>
                <a:gd name="connsiteY0" fmla="*/ 134482 h 212829"/>
                <a:gd name="connsiteX1" fmla="*/ 182944 w 182944"/>
                <a:gd name="connsiteY1" fmla="*/ 176887 h 212829"/>
                <a:gd name="connsiteX2" fmla="*/ 159521 w 182944"/>
                <a:gd name="connsiteY2" fmla="*/ 176887 h 212829"/>
                <a:gd name="connsiteX3" fmla="*/ 159521 w 182944"/>
                <a:gd name="connsiteY3" fmla="*/ 212829 h 212829"/>
                <a:gd name="connsiteX4" fmla="*/ 111059 w 182944"/>
                <a:gd name="connsiteY4" fmla="*/ 212829 h 212829"/>
                <a:gd name="connsiteX5" fmla="*/ 111059 w 182944"/>
                <a:gd name="connsiteY5" fmla="*/ 176887 h 212829"/>
                <a:gd name="connsiteX6" fmla="*/ 0 w 182944"/>
                <a:gd name="connsiteY6" fmla="*/ 176887 h 212829"/>
                <a:gd name="connsiteX7" fmla="*/ 0 w 182944"/>
                <a:gd name="connsiteY7" fmla="*/ 88847 h 212829"/>
                <a:gd name="connsiteX8" fmla="*/ 60578 w 182944"/>
                <a:gd name="connsiteY8" fmla="*/ 60174 h 212829"/>
                <a:gd name="connsiteX9" fmla="*/ 85616 w 182944"/>
                <a:gd name="connsiteY9" fmla="*/ 0 h 212829"/>
                <a:gd name="connsiteX10" fmla="*/ 134078 w 182944"/>
                <a:gd name="connsiteY10" fmla="*/ 0 h 212829"/>
                <a:gd name="connsiteX11" fmla="*/ 100559 w 182944"/>
                <a:gd name="connsiteY11" fmla="*/ 86020 h 212829"/>
                <a:gd name="connsiteX12" fmla="*/ 12519 w 182944"/>
                <a:gd name="connsiteY12" fmla="*/ 131251 h 212829"/>
                <a:gd name="connsiteX13" fmla="*/ 12519 w 182944"/>
                <a:gd name="connsiteY13" fmla="*/ 143367 h 212829"/>
                <a:gd name="connsiteX14" fmla="*/ 42808 w 182944"/>
                <a:gd name="connsiteY14" fmla="*/ 134482 h 212829"/>
                <a:gd name="connsiteX15" fmla="*/ 111463 w 182944"/>
                <a:gd name="connsiteY15" fmla="*/ 134482 h 212829"/>
                <a:gd name="connsiteX16" fmla="*/ 111463 w 182944"/>
                <a:gd name="connsiteY16" fmla="*/ 87232 h 212829"/>
                <a:gd name="connsiteX17" fmla="*/ 159925 w 182944"/>
                <a:gd name="connsiteY17" fmla="*/ 87232 h 212829"/>
                <a:gd name="connsiteX18" fmla="*/ 159925 w 182944"/>
                <a:gd name="connsiteY18" fmla="*/ 134482 h 212829"/>
                <a:gd name="connsiteX19" fmla="*/ 182944 w 182944"/>
                <a:gd name="connsiteY19" fmla="*/ 134482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944" h="212829">
                  <a:moveTo>
                    <a:pt x="182944" y="134482"/>
                  </a:moveTo>
                  <a:lnTo>
                    <a:pt x="182944" y="176887"/>
                  </a:lnTo>
                  <a:lnTo>
                    <a:pt x="159521" y="176887"/>
                  </a:lnTo>
                  <a:lnTo>
                    <a:pt x="159521" y="212829"/>
                  </a:lnTo>
                  <a:lnTo>
                    <a:pt x="111059" y="212829"/>
                  </a:lnTo>
                  <a:lnTo>
                    <a:pt x="111059" y="176887"/>
                  </a:lnTo>
                  <a:lnTo>
                    <a:pt x="0" y="176887"/>
                  </a:lnTo>
                  <a:lnTo>
                    <a:pt x="0" y="88847"/>
                  </a:lnTo>
                  <a:cubicBezTo>
                    <a:pt x="25443" y="84809"/>
                    <a:pt x="45635" y="75116"/>
                    <a:pt x="60578" y="60174"/>
                  </a:cubicBezTo>
                  <a:cubicBezTo>
                    <a:pt x="75520" y="44827"/>
                    <a:pt x="83597" y="25039"/>
                    <a:pt x="85616" y="0"/>
                  </a:cubicBezTo>
                  <a:lnTo>
                    <a:pt x="134078" y="0"/>
                  </a:lnTo>
                  <a:cubicBezTo>
                    <a:pt x="132463" y="35135"/>
                    <a:pt x="121155" y="63808"/>
                    <a:pt x="100559" y="86020"/>
                  </a:cubicBezTo>
                  <a:cubicBezTo>
                    <a:pt x="79558" y="108636"/>
                    <a:pt x="50481" y="123578"/>
                    <a:pt x="12519" y="131251"/>
                  </a:cubicBezTo>
                  <a:lnTo>
                    <a:pt x="12519" y="143367"/>
                  </a:lnTo>
                  <a:lnTo>
                    <a:pt x="42808" y="134482"/>
                  </a:lnTo>
                  <a:lnTo>
                    <a:pt x="111463" y="134482"/>
                  </a:lnTo>
                  <a:lnTo>
                    <a:pt x="111463" y="87232"/>
                  </a:lnTo>
                  <a:lnTo>
                    <a:pt x="159925" y="87232"/>
                  </a:lnTo>
                  <a:lnTo>
                    <a:pt x="159925" y="134482"/>
                  </a:lnTo>
                  <a:lnTo>
                    <a:pt x="182944" y="134482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="" xmlns:a16="http://schemas.microsoft.com/office/drawing/2014/main" id="{036DF2E1-1F14-3888-7041-151B135ED9BF}"/>
                </a:ext>
              </a:extLst>
            </p:cNvPr>
            <p:cNvSpPr/>
            <p:nvPr/>
          </p:nvSpPr>
          <p:spPr>
            <a:xfrm>
              <a:off x="11502248" y="518726"/>
              <a:ext cx="165578" cy="212829"/>
            </a:xfrm>
            <a:custGeom>
              <a:avLst/>
              <a:gdLst>
                <a:gd name="connsiteX0" fmla="*/ 25039 w 165578"/>
                <a:gd name="connsiteY0" fmla="*/ 212829 h 212829"/>
                <a:gd name="connsiteX1" fmla="*/ 58558 w 165578"/>
                <a:gd name="connsiteY1" fmla="*/ 105001 h 212829"/>
                <a:gd name="connsiteX2" fmla="*/ 153463 w 165578"/>
                <a:gd name="connsiteY2" fmla="*/ 45635 h 212829"/>
                <a:gd name="connsiteX3" fmla="*/ 153463 w 165578"/>
                <a:gd name="connsiteY3" fmla="*/ 33520 h 212829"/>
                <a:gd name="connsiteX4" fmla="*/ 126405 w 165578"/>
                <a:gd name="connsiteY4" fmla="*/ 42404 h 212829"/>
                <a:gd name="connsiteX5" fmla="*/ 0 w 165578"/>
                <a:gd name="connsiteY5" fmla="*/ 42404 h 212829"/>
                <a:gd name="connsiteX6" fmla="*/ 0 w 165578"/>
                <a:gd name="connsiteY6" fmla="*/ 0 h 212829"/>
                <a:gd name="connsiteX7" fmla="*/ 165579 w 165578"/>
                <a:gd name="connsiteY7" fmla="*/ 0 h 212829"/>
                <a:gd name="connsiteX8" fmla="*/ 165579 w 165578"/>
                <a:gd name="connsiteY8" fmla="*/ 69866 h 212829"/>
                <a:gd name="connsiteX9" fmla="*/ 96924 w 165578"/>
                <a:gd name="connsiteY9" fmla="*/ 121963 h 212829"/>
                <a:gd name="connsiteX10" fmla="*/ 76328 w 165578"/>
                <a:gd name="connsiteY10" fmla="*/ 212829 h 212829"/>
                <a:gd name="connsiteX11" fmla="*/ 25039 w 165578"/>
                <a:gd name="connsiteY11" fmla="*/ 212829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578" h="212829">
                  <a:moveTo>
                    <a:pt x="25039" y="212829"/>
                  </a:moveTo>
                  <a:cubicBezTo>
                    <a:pt x="25039" y="168406"/>
                    <a:pt x="36347" y="132463"/>
                    <a:pt x="58558" y="105001"/>
                  </a:cubicBezTo>
                  <a:cubicBezTo>
                    <a:pt x="80770" y="77539"/>
                    <a:pt x="112270" y="57751"/>
                    <a:pt x="153463" y="45635"/>
                  </a:cubicBezTo>
                  <a:lnTo>
                    <a:pt x="153463" y="33520"/>
                  </a:lnTo>
                  <a:lnTo>
                    <a:pt x="126405" y="42404"/>
                  </a:lnTo>
                  <a:lnTo>
                    <a:pt x="0" y="42404"/>
                  </a:lnTo>
                  <a:lnTo>
                    <a:pt x="0" y="0"/>
                  </a:lnTo>
                  <a:lnTo>
                    <a:pt x="165579" y="0"/>
                  </a:lnTo>
                  <a:lnTo>
                    <a:pt x="165579" y="69866"/>
                  </a:lnTo>
                  <a:cubicBezTo>
                    <a:pt x="133674" y="82789"/>
                    <a:pt x="110655" y="100155"/>
                    <a:pt x="96924" y="121963"/>
                  </a:cubicBezTo>
                  <a:cubicBezTo>
                    <a:pt x="83193" y="143771"/>
                    <a:pt x="76328" y="174060"/>
                    <a:pt x="76328" y="212829"/>
                  </a:cubicBezTo>
                  <a:lnTo>
                    <a:pt x="25039" y="212829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03457896"/>
              </p:ext>
            </p:extLst>
          </p:nvPr>
        </p:nvGraphicFramePr>
        <p:xfrm>
          <a:off x="161925" y="1076325"/>
          <a:ext cx="11868149" cy="4702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38150" y="129009"/>
            <a:ext cx="11468100" cy="1137816"/>
          </a:xfrm>
          <a:prstGeom prst="rect">
            <a:avLst/>
          </a:prstGeom>
          <a:solidFill>
            <a:srgbClr val="B7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услуг с числом заявлений за 2022 год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государственным/муниципальным услугам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старой версии портала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gu.lenobl.ru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213" y="5046167"/>
            <a:ext cx="3267075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90314" y="650402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066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F60B2D7-CEBD-2532-C3BC-8B05CB753E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2546" y="4090807"/>
            <a:ext cx="4919454" cy="27671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7D79BF0-BF0C-B97B-6C4F-E232EA10C8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1281" y="344206"/>
            <a:ext cx="1300256" cy="4200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B7DC6D1-68B9-B6FD-41EC-F4FB413469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6864" y="329828"/>
            <a:ext cx="387285" cy="44169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43907" y="1171485"/>
            <a:ext cx="108242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ситуации с подключением </a:t>
            </a:r>
            <a:endParaRPr lang="ru-RU" sz="44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портальным формам на ЕПГУ и </a:t>
            </a:r>
            <a:r>
              <a:rPr lang="ru-RU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РПГУ</a:t>
            </a:r>
            <a:endParaRPr lang="ru-RU" sz="4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88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4287" y="6197600"/>
            <a:ext cx="12220575" cy="701180"/>
          </a:xfrm>
          <a:prstGeom prst="rect">
            <a:avLst/>
          </a:prstGeom>
        </p:spPr>
      </p:pic>
      <p:sp>
        <p:nvSpPr>
          <p:cNvPr id="45" name="Номер слайда 44">
            <a:extLst>
              <a:ext uri="{FF2B5EF4-FFF2-40B4-BE49-F238E27FC236}">
                <a16:creationId xmlns="" xmlns:a16="http://schemas.microsoft.com/office/drawing/2014/main" id="{3C6EB1C6-A7DC-0A1D-4B45-EC5BB972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450" y="6356350"/>
            <a:ext cx="965367" cy="365125"/>
          </a:xfrm>
        </p:spPr>
        <p:txBody>
          <a:bodyPr lIns="0" tIns="0" rIns="0" bIns="0"/>
          <a:lstStyle/>
          <a:p>
            <a:pPr algn="ctr"/>
            <a:fld id="{544501B5-3382-4675-85FB-44706BBCC97F}" type="slidenum">
              <a:rPr lang="ru-RU" sz="160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/>
              <a:t>5</a:t>
            </a:fld>
            <a:endParaRPr lang="ru-RU" sz="16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48" name="Рисунок 17">
            <a:extLst>
              <a:ext uri="{FF2B5EF4-FFF2-40B4-BE49-F238E27FC236}">
                <a16:creationId xmlns="" xmlns:a16="http://schemas.microsoft.com/office/drawing/2014/main" id="{4F611E0A-4232-4446-DA88-A273FAA465DB}"/>
              </a:ext>
            </a:extLst>
          </p:cNvPr>
          <p:cNvGrpSpPr/>
          <p:nvPr/>
        </p:nvGrpSpPr>
        <p:grpSpPr>
          <a:xfrm>
            <a:off x="10153790" y="518726"/>
            <a:ext cx="1514035" cy="255233"/>
            <a:chOff x="10153790" y="518726"/>
            <a:chExt cx="1514035" cy="255233"/>
          </a:xfrm>
          <a:solidFill>
            <a:schemeClr val="bg1"/>
          </a:solidFill>
        </p:grpSpPr>
        <p:sp>
          <p:nvSpPr>
            <p:cNvPr id="49" name="Полилиния: фигура 48">
              <a:extLst>
                <a:ext uri="{FF2B5EF4-FFF2-40B4-BE49-F238E27FC236}">
                  <a16:creationId xmlns="" xmlns:a16="http://schemas.microsoft.com/office/drawing/2014/main" id="{6C2745A5-00F0-A166-5F28-B0AD64A267B8}"/>
                </a:ext>
              </a:extLst>
            </p:cNvPr>
            <p:cNvSpPr/>
            <p:nvPr/>
          </p:nvSpPr>
          <p:spPr>
            <a:xfrm>
              <a:off x="10153790" y="518726"/>
              <a:ext cx="242310" cy="255233"/>
            </a:xfrm>
            <a:custGeom>
              <a:avLst/>
              <a:gdLst>
                <a:gd name="connsiteX0" fmla="*/ 216868 w 242310"/>
                <a:gd name="connsiteY0" fmla="*/ 170829 h 255233"/>
                <a:gd name="connsiteX1" fmla="*/ 242310 w 242310"/>
                <a:gd name="connsiteY1" fmla="*/ 196271 h 255233"/>
                <a:gd name="connsiteX2" fmla="*/ 242310 w 242310"/>
                <a:gd name="connsiteY2" fmla="*/ 255234 h 255233"/>
                <a:gd name="connsiteX3" fmla="*/ 193848 w 242310"/>
                <a:gd name="connsiteY3" fmla="*/ 255234 h 255233"/>
                <a:gd name="connsiteX4" fmla="*/ 193848 w 242310"/>
                <a:gd name="connsiteY4" fmla="*/ 212829 h 255233"/>
                <a:gd name="connsiteX5" fmla="*/ 0 w 242310"/>
                <a:gd name="connsiteY5" fmla="*/ 212829 h 255233"/>
                <a:gd name="connsiteX6" fmla="*/ 0 w 242310"/>
                <a:gd name="connsiteY6" fmla="*/ 0 h 255233"/>
                <a:gd name="connsiteX7" fmla="*/ 48462 w 242310"/>
                <a:gd name="connsiteY7" fmla="*/ 0 h 255233"/>
                <a:gd name="connsiteX8" fmla="*/ 48462 w 242310"/>
                <a:gd name="connsiteY8" fmla="*/ 170425 h 255233"/>
                <a:gd name="connsiteX9" fmla="*/ 137309 w 242310"/>
                <a:gd name="connsiteY9" fmla="*/ 170425 h 255233"/>
                <a:gd name="connsiteX10" fmla="*/ 137309 w 242310"/>
                <a:gd name="connsiteY10" fmla="*/ 0 h 255233"/>
                <a:gd name="connsiteX11" fmla="*/ 185771 w 242310"/>
                <a:gd name="connsiteY11" fmla="*/ 0 h 255233"/>
                <a:gd name="connsiteX12" fmla="*/ 185771 w 242310"/>
                <a:gd name="connsiteY12" fmla="*/ 170425 h 255233"/>
                <a:gd name="connsiteX13" fmla="*/ 216868 w 242310"/>
                <a:gd name="connsiteY13" fmla="*/ 170425 h 25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310" h="255233">
                  <a:moveTo>
                    <a:pt x="216868" y="170829"/>
                  </a:moveTo>
                  <a:cubicBezTo>
                    <a:pt x="233829" y="170829"/>
                    <a:pt x="242310" y="179310"/>
                    <a:pt x="242310" y="196271"/>
                  </a:cubicBezTo>
                  <a:lnTo>
                    <a:pt x="242310" y="255234"/>
                  </a:lnTo>
                  <a:lnTo>
                    <a:pt x="193848" y="255234"/>
                  </a:lnTo>
                  <a:lnTo>
                    <a:pt x="193848" y="212829"/>
                  </a:lnTo>
                  <a:lnTo>
                    <a:pt x="0" y="212829"/>
                  </a:lnTo>
                  <a:lnTo>
                    <a:pt x="0" y="0"/>
                  </a:lnTo>
                  <a:lnTo>
                    <a:pt x="48462" y="0"/>
                  </a:lnTo>
                  <a:lnTo>
                    <a:pt x="48462" y="170425"/>
                  </a:lnTo>
                  <a:lnTo>
                    <a:pt x="137309" y="170425"/>
                  </a:lnTo>
                  <a:lnTo>
                    <a:pt x="137309" y="0"/>
                  </a:lnTo>
                  <a:lnTo>
                    <a:pt x="185771" y="0"/>
                  </a:lnTo>
                  <a:lnTo>
                    <a:pt x="185771" y="170425"/>
                  </a:lnTo>
                  <a:lnTo>
                    <a:pt x="216868" y="170425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="" xmlns:a16="http://schemas.microsoft.com/office/drawing/2014/main" id="{D03EAAA0-49AC-F33D-F6DE-175287C8F132}"/>
                </a:ext>
              </a:extLst>
            </p:cNvPr>
            <p:cNvSpPr/>
            <p:nvPr/>
          </p:nvSpPr>
          <p:spPr>
            <a:xfrm>
              <a:off x="10423159" y="518726"/>
              <a:ext cx="210809" cy="212829"/>
            </a:xfrm>
            <a:custGeom>
              <a:avLst/>
              <a:gdLst>
                <a:gd name="connsiteX0" fmla="*/ 210810 w 210809"/>
                <a:gd name="connsiteY0" fmla="*/ 212829 h 212829"/>
                <a:gd name="connsiteX1" fmla="*/ 162348 w 210809"/>
                <a:gd name="connsiteY1" fmla="*/ 212829 h 212829"/>
                <a:gd name="connsiteX2" fmla="*/ 162348 w 210809"/>
                <a:gd name="connsiteY2" fmla="*/ 42404 h 212829"/>
                <a:gd name="connsiteX3" fmla="*/ 171233 w 210809"/>
                <a:gd name="connsiteY3" fmla="*/ 12116 h 212829"/>
                <a:gd name="connsiteX4" fmla="*/ 159117 w 210809"/>
                <a:gd name="connsiteY4" fmla="*/ 12116 h 212829"/>
                <a:gd name="connsiteX5" fmla="*/ 94905 w 210809"/>
                <a:gd name="connsiteY5" fmla="*/ 212829 h 212829"/>
                <a:gd name="connsiteX6" fmla="*/ 0 w 210809"/>
                <a:gd name="connsiteY6" fmla="*/ 212829 h 212829"/>
                <a:gd name="connsiteX7" fmla="*/ 0 w 210809"/>
                <a:gd name="connsiteY7" fmla="*/ 0 h 212829"/>
                <a:gd name="connsiteX8" fmla="*/ 48462 w 210809"/>
                <a:gd name="connsiteY8" fmla="*/ 0 h 212829"/>
                <a:gd name="connsiteX9" fmla="*/ 48462 w 210809"/>
                <a:gd name="connsiteY9" fmla="*/ 170425 h 212829"/>
                <a:gd name="connsiteX10" fmla="*/ 39577 w 210809"/>
                <a:gd name="connsiteY10" fmla="*/ 200714 h 212829"/>
                <a:gd name="connsiteX11" fmla="*/ 51693 w 210809"/>
                <a:gd name="connsiteY11" fmla="*/ 200714 h 212829"/>
                <a:gd name="connsiteX12" fmla="*/ 115905 w 210809"/>
                <a:gd name="connsiteY12" fmla="*/ 0 h 212829"/>
                <a:gd name="connsiteX13" fmla="*/ 210810 w 210809"/>
                <a:gd name="connsiteY13" fmla="*/ 0 h 212829"/>
                <a:gd name="connsiteX14" fmla="*/ 210810 w 210809"/>
                <a:gd name="connsiteY14" fmla="*/ 212829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809" h="212829">
                  <a:moveTo>
                    <a:pt x="210810" y="212829"/>
                  </a:moveTo>
                  <a:lnTo>
                    <a:pt x="162348" y="212829"/>
                  </a:lnTo>
                  <a:lnTo>
                    <a:pt x="162348" y="42404"/>
                  </a:lnTo>
                  <a:lnTo>
                    <a:pt x="171233" y="12116"/>
                  </a:lnTo>
                  <a:lnTo>
                    <a:pt x="159117" y="12116"/>
                  </a:lnTo>
                  <a:lnTo>
                    <a:pt x="94905" y="212829"/>
                  </a:lnTo>
                  <a:lnTo>
                    <a:pt x="0" y="212829"/>
                  </a:lnTo>
                  <a:lnTo>
                    <a:pt x="0" y="0"/>
                  </a:lnTo>
                  <a:lnTo>
                    <a:pt x="48462" y="0"/>
                  </a:lnTo>
                  <a:lnTo>
                    <a:pt x="48462" y="170425"/>
                  </a:lnTo>
                  <a:lnTo>
                    <a:pt x="39577" y="200714"/>
                  </a:lnTo>
                  <a:lnTo>
                    <a:pt x="51693" y="200714"/>
                  </a:lnTo>
                  <a:lnTo>
                    <a:pt x="115905" y="0"/>
                  </a:lnTo>
                  <a:lnTo>
                    <a:pt x="210810" y="0"/>
                  </a:lnTo>
                  <a:lnTo>
                    <a:pt x="210810" y="212829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="" xmlns:a16="http://schemas.microsoft.com/office/drawing/2014/main" id="{3ED11E5F-C7B2-082F-6A20-F403C049F567}"/>
                </a:ext>
              </a:extLst>
            </p:cNvPr>
            <p:cNvSpPr/>
            <p:nvPr/>
          </p:nvSpPr>
          <p:spPr>
            <a:xfrm>
              <a:off x="10651334" y="519130"/>
              <a:ext cx="244733" cy="212425"/>
            </a:xfrm>
            <a:custGeom>
              <a:avLst/>
              <a:gdLst>
                <a:gd name="connsiteX0" fmla="*/ 218483 w 244733"/>
                <a:gd name="connsiteY0" fmla="*/ 48866 h 212425"/>
                <a:gd name="connsiteX1" fmla="*/ 244733 w 244733"/>
                <a:gd name="connsiteY1" fmla="*/ 106617 h 212425"/>
                <a:gd name="connsiteX2" fmla="*/ 218483 w 244733"/>
                <a:gd name="connsiteY2" fmla="*/ 164771 h 212425"/>
                <a:gd name="connsiteX3" fmla="*/ 143771 w 244733"/>
                <a:gd name="connsiteY3" fmla="*/ 190214 h 212425"/>
                <a:gd name="connsiteX4" fmla="*/ 143771 w 244733"/>
                <a:gd name="connsiteY4" fmla="*/ 212425 h 212425"/>
                <a:gd name="connsiteX5" fmla="*/ 101367 w 244733"/>
                <a:gd name="connsiteY5" fmla="*/ 212425 h 212425"/>
                <a:gd name="connsiteX6" fmla="*/ 101367 w 244733"/>
                <a:gd name="connsiteY6" fmla="*/ 190214 h 212425"/>
                <a:gd name="connsiteX7" fmla="*/ 26250 w 244733"/>
                <a:gd name="connsiteY7" fmla="*/ 164771 h 212425"/>
                <a:gd name="connsiteX8" fmla="*/ 0 w 244733"/>
                <a:gd name="connsiteY8" fmla="*/ 106617 h 212425"/>
                <a:gd name="connsiteX9" fmla="*/ 26250 w 244733"/>
                <a:gd name="connsiteY9" fmla="*/ 48866 h 212425"/>
                <a:gd name="connsiteX10" fmla="*/ 100963 w 244733"/>
                <a:gd name="connsiteY10" fmla="*/ 23423 h 212425"/>
                <a:gd name="connsiteX11" fmla="*/ 100963 w 244733"/>
                <a:gd name="connsiteY11" fmla="*/ 0 h 212425"/>
                <a:gd name="connsiteX12" fmla="*/ 143367 w 244733"/>
                <a:gd name="connsiteY12" fmla="*/ 0 h 212425"/>
                <a:gd name="connsiteX13" fmla="*/ 143367 w 244733"/>
                <a:gd name="connsiteY13" fmla="*/ 23423 h 212425"/>
                <a:gd name="connsiteX14" fmla="*/ 218483 w 244733"/>
                <a:gd name="connsiteY14" fmla="*/ 48866 h 212425"/>
                <a:gd name="connsiteX15" fmla="*/ 61385 w 244733"/>
                <a:gd name="connsiteY15" fmla="*/ 77135 h 212425"/>
                <a:gd name="connsiteX16" fmla="*/ 48866 w 244733"/>
                <a:gd name="connsiteY16" fmla="*/ 106617 h 212425"/>
                <a:gd name="connsiteX17" fmla="*/ 61385 w 244733"/>
                <a:gd name="connsiteY17" fmla="*/ 136502 h 212425"/>
                <a:gd name="connsiteX18" fmla="*/ 101367 w 244733"/>
                <a:gd name="connsiteY18" fmla="*/ 148617 h 212425"/>
                <a:gd name="connsiteX19" fmla="*/ 101367 w 244733"/>
                <a:gd name="connsiteY19" fmla="*/ 65424 h 212425"/>
                <a:gd name="connsiteX20" fmla="*/ 61385 w 244733"/>
                <a:gd name="connsiteY20" fmla="*/ 77135 h 212425"/>
                <a:gd name="connsiteX21" fmla="*/ 143771 w 244733"/>
                <a:gd name="connsiteY21" fmla="*/ 148213 h 212425"/>
                <a:gd name="connsiteX22" fmla="*/ 183752 w 244733"/>
                <a:gd name="connsiteY22" fmla="*/ 136098 h 212425"/>
                <a:gd name="connsiteX23" fmla="*/ 196271 w 244733"/>
                <a:gd name="connsiteY23" fmla="*/ 106213 h 212425"/>
                <a:gd name="connsiteX24" fmla="*/ 183752 w 244733"/>
                <a:gd name="connsiteY24" fmla="*/ 76732 h 212425"/>
                <a:gd name="connsiteX25" fmla="*/ 143771 w 244733"/>
                <a:gd name="connsiteY25" fmla="*/ 65020 h 212425"/>
                <a:gd name="connsiteX26" fmla="*/ 143771 w 244733"/>
                <a:gd name="connsiteY26" fmla="*/ 148213 h 21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4733" h="212425">
                  <a:moveTo>
                    <a:pt x="218483" y="48866"/>
                  </a:moveTo>
                  <a:cubicBezTo>
                    <a:pt x="235849" y="63001"/>
                    <a:pt x="244733" y="82386"/>
                    <a:pt x="244733" y="106617"/>
                  </a:cubicBezTo>
                  <a:cubicBezTo>
                    <a:pt x="244733" y="130848"/>
                    <a:pt x="235849" y="150232"/>
                    <a:pt x="218483" y="164771"/>
                  </a:cubicBezTo>
                  <a:cubicBezTo>
                    <a:pt x="201118" y="179310"/>
                    <a:pt x="176079" y="187791"/>
                    <a:pt x="143771" y="190214"/>
                  </a:cubicBezTo>
                  <a:lnTo>
                    <a:pt x="143771" y="212425"/>
                  </a:lnTo>
                  <a:lnTo>
                    <a:pt x="101367" y="212425"/>
                  </a:lnTo>
                  <a:lnTo>
                    <a:pt x="101367" y="190214"/>
                  </a:lnTo>
                  <a:cubicBezTo>
                    <a:pt x="68655" y="187387"/>
                    <a:pt x="43616" y="178906"/>
                    <a:pt x="26250" y="164771"/>
                  </a:cubicBezTo>
                  <a:cubicBezTo>
                    <a:pt x="8885" y="150232"/>
                    <a:pt x="0" y="130848"/>
                    <a:pt x="0" y="106617"/>
                  </a:cubicBezTo>
                  <a:cubicBezTo>
                    <a:pt x="0" y="82386"/>
                    <a:pt x="8885" y="63001"/>
                    <a:pt x="26250" y="48866"/>
                  </a:cubicBezTo>
                  <a:cubicBezTo>
                    <a:pt x="43616" y="34731"/>
                    <a:pt x="68655" y="26250"/>
                    <a:pt x="100963" y="23423"/>
                  </a:cubicBezTo>
                  <a:lnTo>
                    <a:pt x="100963" y="0"/>
                  </a:lnTo>
                  <a:lnTo>
                    <a:pt x="143367" y="0"/>
                  </a:lnTo>
                  <a:lnTo>
                    <a:pt x="143367" y="23423"/>
                  </a:lnTo>
                  <a:cubicBezTo>
                    <a:pt x="176079" y="25846"/>
                    <a:pt x="201118" y="34327"/>
                    <a:pt x="218483" y="48866"/>
                  </a:cubicBezTo>
                  <a:close/>
                  <a:moveTo>
                    <a:pt x="61385" y="77135"/>
                  </a:moveTo>
                  <a:cubicBezTo>
                    <a:pt x="52904" y="83193"/>
                    <a:pt x="48866" y="93290"/>
                    <a:pt x="48866" y="106617"/>
                  </a:cubicBezTo>
                  <a:cubicBezTo>
                    <a:pt x="48866" y="119944"/>
                    <a:pt x="52904" y="130040"/>
                    <a:pt x="61385" y="136502"/>
                  </a:cubicBezTo>
                  <a:cubicBezTo>
                    <a:pt x="69866" y="142963"/>
                    <a:pt x="83193" y="147002"/>
                    <a:pt x="101367" y="148617"/>
                  </a:cubicBezTo>
                  <a:lnTo>
                    <a:pt x="101367" y="65424"/>
                  </a:lnTo>
                  <a:cubicBezTo>
                    <a:pt x="83193" y="67039"/>
                    <a:pt x="69866" y="70674"/>
                    <a:pt x="61385" y="77135"/>
                  </a:cubicBezTo>
                  <a:close/>
                  <a:moveTo>
                    <a:pt x="143771" y="148213"/>
                  </a:moveTo>
                  <a:cubicBezTo>
                    <a:pt x="161944" y="146598"/>
                    <a:pt x="175271" y="142559"/>
                    <a:pt x="183752" y="136098"/>
                  </a:cubicBezTo>
                  <a:cubicBezTo>
                    <a:pt x="192233" y="129636"/>
                    <a:pt x="196271" y="119944"/>
                    <a:pt x="196271" y="106213"/>
                  </a:cubicBezTo>
                  <a:cubicBezTo>
                    <a:pt x="196271" y="92886"/>
                    <a:pt x="192233" y="82789"/>
                    <a:pt x="183752" y="76732"/>
                  </a:cubicBezTo>
                  <a:cubicBezTo>
                    <a:pt x="175271" y="70674"/>
                    <a:pt x="161944" y="66635"/>
                    <a:pt x="143771" y="65020"/>
                  </a:cubicBezTo>
                  <a:lnTo>
                    <a:pt x="143771" y="148213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="" xmlns:a16="http://schemas.microsoft.com/office/drawing/2014/main" id="{694CD82C-00DC-D7F6-343E-DD87444BE301}"/>
                </a:ext>
              </a:extLst>
            </p:cNvPr>
            <p:cNvSpPr/>
            <p:nvPr/>
          </p:nvSpPr>
          <p:spPr>
            <a:xfrm>
              <a:off x="10917068" y="518726"/>
              <a:ext cx="170828" cy="213233"/>
            </a:xfrm>
            <a:custGeom>
              <a:avLst/>
              <a:gdLst>
                <a:gd name="connsiteX0" fmla="*/ 76328 w 170828"/>
                <a:gd name="connsiteY0" fmla="*/ 0 h 213233"/>
                <a:gd name="connsiteX1" fmla="*/ 114290 w 170828"/>
                <a:gd name="connsiteY1" fmla="*/ 2827 h 213233"/>
                <a:gd name="connsiteX2" fmla="*/ 143367 w 170828"/>
                <a:gd name="connsiteY2" fmla="*/ 12923 h 213233"/>
                <a:gd name="connsiteX3" fmla="*/ 163963 w 170828"/>
                <a:gd name="connsiteY3" fmla="*/ 35943 h 213233"/>
                <a:gd name="connsiteX4" fmla="*/ 170829 w 170828"/>
                <a:gd name="connsiteY4" fmla="*/ 74712 h 213233"/>
                <a:gd name="connsiteX5" fmla="*/ 165983 w 170828"/>
                <a:gd name="connsiteY5" fmla="*/ 107424 h 213233"/>
                <a:gd name="connsiteX6" fmla="*/ 153059 w 170828"/>
                <a:gd name="connsiteY6" fmla="*/ 129232 h 213233"/>
                <a:gd name="connsiteX7" fmla="*/ 132463 w 170828"/>
                <a:gd name="connsiteY7" fmla="*/ 142155 h 213233"/>
                <a:gd name="connsiteX8" fmla="*/ 107020 w 170828"/>
                <a:gd name="connsiteY8" fmla="*/ 148213 h 213233"/>
                <a:gd name="connsiteX9" fmla="*/ 76328 w 170828"/>
                <a:gd name="connsiteY9" fmla="*/ 149829 h 213233"/>
                <a:gd name="connsiteX10" fmla="*/ 48462 w 170828"/>
                <a:gd name="connsiteY10" fmla="*/ 149829 h 213233"/>
                <a:gd name="connsiteX11" fmla="*/ 48462 w 170828"/>
                <a:gd name="connsiteY11" fmla="*/ 213233 h 213233"/>
                <a:gd name="connsiteX12" fmla="*/ 0 w 170828"/>
                <a:gd name="connsiteY12" fmla="*/ 213233 h 213233"/>
                <a:gd name="connsiteX13" fmla="*/ 0 w 170828"/>
                <a:gd name="connsiteY13" fmla="*/ 0 h 213233"/>
                <a:gd name="connsiteX14" fmla="*/ 76328 w 170828"/>
                <a:gd name="connsiteY14" fmla="*/ 0 h 213233"/>
                <a:gd name="connsiteX15" fmla="*/ 79155 w 170828"/>
                <a:gd name="connsiteY15" fmla="*/ 107424 h 213233"/>
                <a:gd name="connsiteX16" fmla="*/ 112674 w 170828"/>
                <a:gd name="connsiteY16" fmla="*/ 101367 h 213233"/>
                <a:gd name="connsiteX17" fmla="*/ 122367 w 170828"/>
                <a:gd name="connsiteY17" fmla="*/ 74712 h 213233"/>
                <a:gd name="connsiteX18" fmla="*/ 112674 w 170828"/>
                <a:gd name="connsiteY18" fmla="*/ 48462 h 213233"/>
                <a:gd name="connsiteX19" fmla="*/ 79155 w 170828"/>
                <a:gd name="connsiteY19" fmla="*/ 42404 h 213233"/>
                <a:gd name="connsiteX20" fmla="*/ 48058 w 170828"/>
                <a:gd name="connsiteY20" fmla="*/ 42404 h 213233"/>
                <a:gd name="connsiteX21" fmla="*/ 48058 w 170828"/>
                <a:gd name="connsiteY21" fmla="*/ 107424 h 213233"/>
                <a:gd name="connsiteX22" fmla="*/ 79155 w 170828"/>
                <a:gd name="connsiteY22" fmla="*/ 107424 h 21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0828" h="213233">
                  <a:moveTo>
                    <a:pt x="76328" y="0"/>
                  </a:moveTo>
                  <a:cubicBezTo>
                    <a:pt x="91270" y="0"/>
                    <a:pt x="103790" y="808"/>
                    <a:pt x="114290" y="2827"/>
                  </a:cubicBezTo>
                  <a:cubicBezTo>
                    <a:pt x="124790" y="4442"/>
                    <a:pt x="134482" y="8077"/>
                    <a:pt x="143367" y="12923"/>
                  </a:cubicBezTo>
                  <a:cubicBezTo>
                    <a:pt x="152656" y="17769"/>
                    <a:pt x="159521" y="25443"/>
                    <a:pt x="163963" y="35943"/>
                  </a:cubicBezTo>
                  <a:cubicBezTo>
                    <a:pt x="168406" y="46039"/>
                    <a:pt x="170829" y="58962"/>
                    <a:pt x="170829" y="74712"/>
                  </a:cubicBezTo>
                  <a:cubicBezTo>
                    <a:pt x="170829" y="87232"/>
                    <a:pt x="169213" y="98136"/>
                    <a:pt x="165983" y="107424"/>
                  </a:cubicBezTo>
                  <a:cubicBezTo>
                    <a:pt x="162752" y="116309"/>
                    <a:pt x="158309" y="123578"/>
                    <a:pt x="153059" y="129232"/>
                  </a:cubicBezTo>
                  <a:cubicBezTo>
                    <a:pt x="147809" y="134482"/>
                    <a:pt x="140944" y="138925"/>
                    <a:pt x="132463" y="142155"/>
                  </a:cubicBezTo>
                  <a:cubicBezTo>
                    <a:pt x="123982" y="145386"/>
                    <a:pt x="115501" y="147406"/>
                    <a:pt x="107020" y="148213"/>
                  </a:cubicBezTo>
                  <a:cubicBezTo>
                    <a:pt x="98540" y="149021"/>
                    <a:pt x="88039" y="149829"/>
                    <a:pt x="76328" y="149829"/>
                  </a:cubicBezTo>
                  <a:lnTo>
                    <a:pt x="48462" y="149829"/>
                  </a:lnTo>
                  <a:lnTo>
                    <a:pt x="48462" y="213233"/>
                  </a:lnTo>
                  <a:lnTo>
                    <a:pt x="0" y="213233"/>
                  </a:lnTo>
                  <a:lnTo>
                    <a:pt x="0" y="0"/>
                  </a:lnTo>
                  <a:lnTo>
                    <a:pt x="76328" y="0"/>
                  </a:lnTo>
                  <a:close/>
                  <a:moveTo>
                    <a:pt x="79155" y="107424"/>
                  </a:moveTo>
                  <a:cubicBezTo>
                    <a:pt x="94905" y="107424"/>
                    <a:pt x="106213" y="105405"/>
                    <a:pt x="112674" y="101367"/>
                  </a:cubicBezTo>
                  <a:cubicBezTo>
                    <a:pt x="119136" y="97328"/>
                    <a:pt x="122367" y="88443"/>
                    <a:pt x="122367" y="74712"/>
                  </a:cubicBezTo>
                  <a:cubicBezTo>
                    <a:pt x="122367" y="60981"/>
                    <a:pt x="119136" y="52097"/>
                    <a:pt x="112674" y="48462"/>
                  </a:cubicBezTo>
                  <a:cubicBezTo>
                    <a:pt x="106213" y="44827"/>
                    <a:pt x="94905" y="42404"/>
                    <a:pt x="79155" y="42404"/>
                  </a:cubicBezTo>
                  <a:lnTo>
                    <a:pt x="48058" y="42404"/>
                  </a:lnTo>
                  <a:lnTo>
                    <a:pt x="48058" y="107424"/>
                  </a:lnTo>
                  <a:lnTo>
                    <a:pt x="79155" y="107424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="" xmlns:a16="http://schemas.microsoft.com/office/drawing/2014/main" id="{99339ED5-71CD-CF86-34CA-C4F1230D152E}"/>
                </a:ext>
              </a:extLst>
            </p:cNvPr>
            <p:cNvSpPr/>
            <p:nvPr/>
          </p:nvSpPr>
          <p:spPr>
            <a:xfrm>
              <a:off x="11079012" y="518726"/>
              <a:ext cx="222521" cy="212829"/>
            </a:xfrm>
            <a:custGeom>
              <a:avLst/>
              <a:gdLst>
                <a:gd name="connsiteX0" fmla="*/ 173656 w 222521"/>
                <a:gd name="connsiteY0" fmla="*/ 212829 h 212829"/>
                <a:gd name="connsiteX1" fmla="*/ 154271 w 222521"/>
                <a:gd name="connsiteY1" fmla="*/ 144579 h 212829"/>
                <a:gd name="connsiteX2" fmla="*/ 67847 w 222521"/>
                <a:gd name="connsiteY2" fmla="*/ 144579 h 212829"/>
                <a:gd name="connsiteX3" fmla="*/ 48866 w 222521"/>
                <a:gd name="connsiteY3" fmla="*/ 212829 h 212829"/>
                <a:gd name="connsiteX4" fmla="*/ 0 w 222521"/>
                <a:gd name="connsiteY4" fmla="*/ 212829 h 212829"/>
                <a:gd name="connsiteX5" fmla="*/ 61385 w 222521"/>
                <a:gd name="connsiteY5" fmla="*/ 0 h 212829"/>
                <a:gd name="connsiteX6" fmla="*/ 161136 w 222521"/>
                <a:gd name="connsiteY6" fmla="*/ 0 h 212829"/>
                <a:gd name="connsiteX7" fmla="*/ 222522 w 222521"/>
                <a:gd name="connsiteY7" fmla="*/ 212829 h 212829"/>
                <a:gd name="connsiteX8" fmla="*/ 173656 w 222521"/>
                <a:gd name="connsiteY8" fmla="*/ 212829 h 212829"/>
                <a:gd name="connsiteX9" fmla="*/ 79559 w 222521"/>
                <a:gd name="connsiteY9" fmla="*/ 102578 h 212829"/>
                <a:gd name="connsiteX10" fmla="*/ 142155 w 222521"/>
                <a:gd name="connsiteY10" fmla="*/ 102578 h 212829"/>
                <a:gd name="connsiteX11" fmla="*/ 116713 w 222521"/>
                <a:gd name="connsiteY11" fmla="*/ 12519 h 212829"/>
                <a:gd name="connsiteX12" fmla="*/ 104597 w 222521"/>
                <a:gd name="connsiteY12" fmla="*/ 12519 h 212829"/>
                <a:gd name="connsiteX13" fmla="*/ 79559 w 222521"/>
                <a:gd name="connsiteY13" fmla="*/ 102578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521" h="212829">
                  <a:moveTo>
                    <a:pt x="173656" y="212829"/>
                  </a:moveTo>
                  <a:lnTo>
                    <a:pt x="154271" y="144579"/>
                  </a:lnTo>
                  <a:lnTo>
                    <a:pt x="67847" y="144579"/>
                  </a:lnTo>
                  <a:lnTo>
                    <a:pt x="48866" y="212829"/>
                  </a:lnTo>
                  <a:lnTo>
                    <a:pt x="0" y="212829"/>
                  </a:lnTo>
                  <a:lnTo>
                    <a:pt x="61385" y="0"/>
                  </a:lnTo>
                  <a:lnTo>
                    <a:pt x="161136" y="0"/>
                  </a:lnTo>
                  <a:lnTo>
                    <a:pt x="222522" y="212829"/>
                  </a:lnTo>
                  <a:lnTo>
                    <a:pt x="173656" y="212829"/>
                  </a:lnTo>
                  <a:close/>
                  <a:moveTo>
                    <a:pt x="79559" y="102578"/>
                  </a:moveTo>
                  <a:lnTo>
                    <a:pt x="142155" y="102578"/>
                  </a:lnTo>
                  <a:lnTo>
                    <a:pt x="116713" y="12519"/>
                  </a:lnTo>
                  <a:lnTo>
                    <a:pt x="104597" y="12519"/>
                  </a:lnTo>
                  <a:lnTo>
                    <a:pt x="79559" y="102578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="" xmlns:a16="http://schemas.microsoft.com/office/drawing/2014/main" id="{A8115956-DB57-CF09-7662-34BD1AF6EA7E}"/>
                </a:ext>
              </a:extLst>
            </p:cNvPr>
            <p:cNvSpPr/>
            <p:nvPr/>
          </p:nvSpPr>
          <p:spPr>
            <a:xfrm>
              <a:off x="11322130" y="519130"/>
              <a:ext cx="182944" cy="212829"/>
            </a:xfrm>
            <a:custGeom>
              <a:avLst/>
              <a:gdLst>
                <a:gd name="connsiteX0" fmla="*/ 182944 w 182944"/>
                <a:gd name="connsiteY0" fmla="*/ 134482 h 212829"/>
                <a:gd name="connsiteX1" fmla="*/ 182944 w 182944"/>
                <a:gd name="connsiteY1" fmla="*/ 176887 h 212829"/>
                <a:gd name="connsiteX2" fmla="*/ 159521 w 182944"/>
                <a:gd name="connsiteY2" fmla="*/ 176887 h 212829"/>
                <a:gd name="connsiteX3" fmla="*/ 159521 w 182944"/>
                <a:gd name="connsiteY3" fmla="*/ 212829 h 212829"/>
                <a:gd name="connsiteX4" fmla="*/ 111059 w 182944"/>
                <a:gd name="connsiteY4" fmla="*/ 212829 h 212829"/>
                <a:gd name="connsiteX5" fmla="*/ 111059 w 182944"/>
                <a:gd name="connsiteY5" fmla="*/ 176887 h 212829"/>
                <a:gd name="connsiteX6" fmla="*/ 0 w 182944"/>
                <a:gd name="connsiteY6" fmla="*/ 176887 h 212829"/>
                <a:gd name="connsiteX7" fmla="*/ 0 w 182944"/>
                <a:gd name="connsiteY7" fmla="*/ 88847 h 212829"/>
                <a:gd name="connsiteX8" fmla="*/ 60578 w 182944"/>
                <a:gd name="connsiteY8" fmla="*/ 60174 h 212829"/>
                <a:gd name="connsiteX9" fmla="*/ 85616 w 182944"/>
                <a:gd name="connsiteY9" fmla="*/ 0 h 212829"/>
                <a:gd name="connsiteX10" fmla="*/ 134078 w 182944"/>
                <a:gd name="connsiteY10" fmla="*/ 0 h 212829"/>
                <a:gd name="connsiteX11" fmla="*/ 100559 w 182944"/>
                <a:gd name="connsiteY11" fmla="*/ 86020 h 212829"/>
                <a:gd name="connsiteX12" fmla="*/ 12519 w 182944"/>
                <a:gd name="connsiteY12" fmla="*/ 131251 h 212829"/>
                <a:gd name="connsiteX13" fmla="*/ 12519 w 182944"/>
                <a:gd name="connsiteY13" fmla="*/ 143367 h 212829"/>
                <a:gd name="connsiteX14" fmla="*/ 42808 w 182944"/>
                <a:gd name="connsiteY14" fmla="*/ 134482 h 212829"/>
                <a:gd name="connsiteX15" fmla="*/ 111463 w 182944"/>
                <a:gd name="connsiteY15" fmla="*/ 134482 h 212829"/>
                <a:gd name="connsiteX16" fmla="*/ 111463 w 182944"/>
                <a:gd name="connsiteY16" fmla="*/ 87232 h 212829"/>
                <a:gd name="connsiteX17" fmla="*/ 159925 w 182944"/>
                <a:gd name="connsiteY17" fmla="*/ 87232 h 212829"/>
                <a:gd name="connsiteX18" fmla="*/ 159925 w 182944"/>
                <a:gd name="connsiteY18" fmla="*/ 134482 h 212829"/>
                <a:gd name="connsiteX19" fmla="*/ 182944 w 182944"/>
                <a:gd name="connsiteY19" fmla="*/ 134482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944" h="212829">
                  <a:moveTo>
                    <a:pt x="182944" y="134482"/>
                  </a:moveTo>
                  <a:lnTo>
                    <a:pt x="182944" y="176887"/>
                  </a:lnTo>
                  <a:lnTo>
                    <a:pt x="159521" y="176887"/>
                  </a:lnTo>
                  <a:lnTo>
                    <a:pt x="159521" y="212829"/>
                  </a:lnTo>
                  <a:lnTo>
                    <a:pt x="111059" y="212829"/>
                  </a:lnTo>
                  <a:lnTo>
                    <a:pt x="111059" y="176887"/>
                  </a:lnTo>
                  <a:lnTo>
                    <a:pt x="0" y="176887"/>
                  </a:lnTo>
                  <a:lnTo>
                    <a:pt x="0" y="88847"/>
                  </a:lnTo>
                  <a:cubicBezTo>
                    <a:pt x="25443" y="84809"/>
                    <a:pt x="45635" y="75116"/>
                    <a:pt x="60578" y="60174"/>
                  </a:cubicBezTo>
                  <a:cubicBezTo>
                    <a:pt x="75520" y="44827"/>
                    <a:pt x="83597" y="25039"/>
                    <a:pt x="85616" y="0"/>
                  </a:cubicBezTo>
                  <a:lnTo>
                    <a:pt x="134078" y="0"/>
                  </a:lnTo>
                  <a:cubicBezTo>
                    <a:pt x="132463" y="35135"/>
                    <a:pt x="121155" y="63808"/>
                    <a:pt x="100559" y="86020"/>
                  </a:cubicBezTo>
                  <a:cubicBezTo>
                    <a:pt x="79558" y="108636"/>
                    <a:pt x="50481" y="123578"/>
                    <a:pt x="12519" y="131251"/>
                  </a:cubicBezTo>
                  <a:lnTo>
                    <a:pt x="12519" y="143367"/>
                  </a:lnTo>
                  <a:lnTo>
                    <a:pt x="42808" y="134482"/>
                  </a:lnTo>
                  <a:lnTo>
                    <a:pt x="111463" y="134482"/>
                  </a:lnTo>
                  <a:lnTo>
                    <a:pt x="111463" y="87232"/>
                  </a:lnTo>
                  <a:lnTo>
                    <a:pt x="159925" y="87232"/>
                  </a:lnTo>
                  <a:lnTo>
                    <a:pt x="159925" y="134482"/>
                  </a:lnTo>
                  <a:lnTo>
                    <a:pt x="182944" y="134482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="" xmlns:a16="http://schemas.microsoft.com/office/drawing/2014/main" id="{036DF2E1-1F14-3888-7041-151B135ED9BF}"/>
                </a:ext>
              </a:extLst>
            </p:cNvPr>
            <p:cNvSpPr/>
            <p:nvPr/>
          </p:nvSpPr>
          <p:spPr>
            <a:xfrm>
              <a:off x="11502248" y="518726"/>
              <a:ext cx="165578" cy="212829"/>
            </a:xfrm>
            <a:custGeom>
              <a:avLst/>
              <a:gdLst>
                <a:gd name="connsiteX0" fmla="*/ 25039 w 165578"/>
                <a:gd name="connsiteY0" fmla="*/ 212829 h 212829"/>
                <a:gd name="connsiteX1" fmla="*/ 58558 w 165578"/>
                <a:gd name="connsiteY1" fmla="*/ 105001 h 212829"/>
                <a:gd name="connsiteX2" fmla="*/ 153463 w 165578"/>
                <a:gd name="connsiteY2" fmla="*/ 45635 h 212829"/>
                <a:gd name="connsiteX3" fmla="*/ 153463 w 165578"/>
                <a:gd name="connsiteY3" fmla="*/ 33520 h 212829"/>
                <a:gd name="connsiteX4" fmla="*/ 126405 w 165578"/>
                <a:gd name="connsiteY4" fmla="*/ 42404 h 212829"/>
                <a:gd name="connsiteX5" fmla="*/ 0 w 165578"/>
                <a:gd name="connsiteY5" fmla="*/ 42404 h 212829"/>
                <a:gd name="connsiteX6" fmla="*/ 0 w 165578"/>
                <a:gd name="connsiteY6" fmla="*/ 0 h 212829"/>
                <a:gd name="connsiteX7" fmla="*/ 165579 w 165578"/>
                <a:gd name="connsiteY7" fmla="*/ 0 h 212829"/>
                <a:gd name="connsiteX8" fmla="*/ 165579 w 165578"/>
                <a:gd name="connsiteY8" fmla="*/ 69866 h 212829"/>
                <a:gd name="connsiteX9" fmla="*/ 96924 w 165578"/>
                <a:gd name="connsiteY9" fmla="*/ 121963 h 212829"/>
                <a:gd name="connsiteX10" fmla="*/ 76328 w 165578"/>
                <a:gd name="connsiteY10" fmla="*/ 212829 h 212829"/>
                <a:gd name="connsiteX11" fmla="*/ 25039 w 165578"/>
                <a:gd name="connsiteY11" fmla="*/ 212829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578" h="212829">
                  <a:moveTo>
                    <a:pt x="25039" y="212829"/>
                  </a:moveTo>
                  <a:cubicBezTo>
                    <a:pt x="25039" y="168406"/>
                    <a:pt x="36347" y="132463"/>
                    <a:pt x="58558" y="105001"/>
                  </a:cubicBezTo>
                  <a:cubicBezTo>
                    <a:pt x="80770" y="77539"/>
                    <a:pt x="112270" y="57751"/>
                    <a:pt x="153463" y="45635"/>
                  </a:cubicBezTo>
                  <a:lnTo>
                    <a:pt x="153463" y="33520"/>
                  </a:lnTo>
                  <a:lnTo>
                    <a:pt x="126405" y="42404"/>
                  </a:lnTo>
                  <a:lnTo>
                    <a:pt x="0" y="42404"/>
                  </a:lnTo>
                  <a:lnTo>
                    <a:pt x="0" y="0"/>
                  </a:lnTo>
                  <a:lnTo>
                    <a:pt x="165579" y="0"/>
                  </a:lnTo>
                  <a:lnTo>
                    <a:pt x="165579" y="69866"/>
                  </a:lnTo>
                  <a:cubicBezTo>
                    <a:pt x="133674" y="82789"/>
                    <a:pt x="110655" y="100155"/>
                    <a:pt x="96924" y="121963"/>
                  </a:cubicBezTo>
                  <a:cubicBezTo>
                    <a:pt x="83193" y="143771"/>
                    <a:pt x="76328" y="174060"/>
                    <a:pt x="76328" y="212829"/>
                  </a:cubicBezTo>
                  <a:lnTo>
                    <a:pt x="25039" y="212829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438150" y="129009"/>
            <a:ext cx="11468100" cy="947316"/>
          </a:xfrm>
          <a:prstGeom prst="rect">
            <a:avLst/>
          </a:prstGeom>
          <a:solidFill>
            <a:srgbClr val="B7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подключение к ЕПГУ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213" y="5046167"/>
            <a:ext cx="3267075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172201" y="2076450"/>
            <a:ext cx="5495626" cy="29697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Волосовский</a:t>
            </a: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район:</a:t>
            </a:r>
          </a:p>
          <a:p>
            <a:pPr algn="ctr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Большеврудское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поселение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Калитинское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поселение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Клопицкое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поселение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Рабитицкое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поселение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4323" y="1290637"/>
            <a:ext cx="5495927" cy="28241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Всеволожский муниципальный район:</a:t>
            </a:r>
          </a:p>
          <a:p>
            <a:pPr lvl="0"/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Дубровское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городское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поселение</a:t>
            </a:r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Лесколовское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поселение</a:t>
            </a:r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Новодевяткинское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поселение</a:t>
            </a:r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Сертоловское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городское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поселение</a:t>
            </a:r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890314" y="650402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64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4287" y="6197600"/>
            <a:ext cx="12220575" cy="701180"/>
          </a:xfrm>
          <a:prstGeom prst="rect">
            <a:avLst/>
          </a:prstGeom>
        </p:spPr>
      </p:pic>
      <p:sp>
        <p:nvSpPr>
          <p:cNvPr id="45" name="Номер слайда 44">
            <a:extLst>
              <a:ext uri="{FF2B5EF4-FFF2-40B4-BE49-F238E27FC236}">
                <a16:creationId xmlns="" xmlns:a16="http://schemas.microsoft.com/office/drawing/2014/main" id="{3C6EB1C6-A7DC-0A1D-4B45-EC5BB972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450" y="6356350"/>
            <a:ext cx="965367" cy="365125"/>
          </a:xfrm>
        </p:spPr>
        <p:txBody>
          <a:bodyPr lIns="0" tIns="0" rIns="0" bIns="0"/>
          <a:lstStyle/>
          <a:p>
            <a:pPr algn="ctr"/>
            <a:fld id="{544501B5-3382-4675-85FB-44706BBCC97F}" type="slidenum">
              <a:rPr lang="ru-RU" sz="160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/>
              <a:t>6</a:t>
            </a:fld>
            <a:endParaRPr lang="ru-RU" sz="16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48" name="Рисунок 17">
            <a:extLst>
              <a:ext uri="{FF2B5EF4-FFF2-40B4-BE49-F238E27FC236}">
                <a16:creationId xmlns="" xmlns:a16="http://schemas.microsoft.com/office/drawing/2014/main" id="{4F611E0A-4232-4446-DA88-A273FAA465DB}"/>
              </a:ext>
            </a:extLst>
          </p:cNvPr>
          <p:cNvGrpSpPr/>
          <p:nvPr/>
        </p:nvGrpSpPr>
        <p:grpSpPr>
          <a:xfrm>
            <a:off x="10153790" y="518726"/>
            <a:ext cx="1514035" cy="255233"/>
            <a:chOff x="10153790" y="518726"/>
            <a:chExt cx="1514035" cy="255233"/>
          </a:xfrm>
          <a:solidFill>
            <a:schemeClr val="bg1"/>
          </a:solidFill>
        </p:grpSpPr>
        <p:sp>
          <p:nvSpPr>
            <p:cNvPr id="49" name="Полилиния: фигура 48">
              <a:extLst>
                <a:ext uri="{FF2B5EF4-FFF2-40B4-BE49-F238E27FC236}">
                  <a16:creationId xmlns="" xmlns:a16="http://schemas.microsoft.com/office/drawing/2014/main" id="{6C2745A5-00F0-A166-5F28-B0AD64A267B8}"/>
                </a:ext>
              </a:extLst>
            </p:cNvPr>
            <p:cNvSpPr/>
            <p:nvPr/>
          </p:nvSpPr>
          <p:spPr>
            <a:xfrm>
              <a:off x="10153790" y="518726"/>
              <a:ext cx="242310" cy="255233"/>
            </a:xfrm>
            <a:custGeom>
              <a:avLst/>
              <a:gdLst>
                <a:gd name="connsiteX0" fmla="*/ 216868 w 242310"/>
                <a:gd name="connsiteY0" fmla="*/ 170829 h 255233"/>
                <a:gd name="connsiteX1" fmla="*/ 242310 w 242310"/>
                <a:gd name="connsiteY1" fmla="*/ 196271 h 255233"/>
                <a:gd name="connsiteX2" fmla="*/ 242310 w 242310"/>
                <a:gd name="connsiteY2" fmla="*/ 255234 h 255233"/>
                <a:gd name="connsiteX3" fmla="*/ 193848 w 242310"/>
                <a:gd name="connsiteY3" fmla="*/ 255234 h 255233"/>
                <a:gd name="connsiteX4" fmla="*/ 193848 w 242310"/>
                <a:gd name="connsiteY4" fmla="*/ 212829 h 255233"/>
                <a:gd name="connsiteX5" fmla="*/ 0 w 242310"/>
                <a:gd name="connsiteY5" fmla="*/ 212829 h 255233"/>
                <a:gd name="connsiteX6" fmla="*/ 0 w 242310"/>
                <a:gd name="connsiteY6" fmla="*/ 0 h 255233"/>
                <a:gd name="connsiteX7" fmla="*/ 48462 w 242310"/>
                <a:gd name="connsiteY7" fmla="*/ 0 h 255233"/>
                <a:gd name="connsiteX8" fmla="*/ 48462 w 242310"/>
                <a:gd name="connsiteY8" fmla="*/ 170425 h 255233"/>
                <a:gd name="connsiteX9" fmla="*/ 137309 w 242310"/>
                <a:gd name="connsiteY9" fmla="*/ 170425 h 255233"/>
                <a:gd name="connsiteX10" fmla="*/ 137309 w 242310"/>
                <a:gd name="connsiteY10" fmla="*/ 0 h 255233"/>
                <a:gd name="connsiteX11" fmla="*/ 185771 w 242310"/>
                <a:gd name="connsiteY11" fmla="*/ 0 h 255233"/>
                <a:gd name="connsiteX12" fmla="*/ 185771 w 242310"/>
                <a:gd name="connsiteY12" fmla="*/ 170425 h 255233"/>
                <a:gd name="connsiteX13" fmla="*/ 216868 w 242310"/>
                <a:gd name="connsiteY13" fmla="*/ 170425 h 25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310" h="255233">
                  <a:moveTo>
                    <a:pt x="216868" y="170829"/>
                  </a:moveTo>
                  <a:cubicBezTo>
                    <a:pt x="233829" y="170829"/>
                    <a:pt x="242310" y="179310"/>
                    <a:pt x="242310" y="196271"/>
                  </a:cubicBezTo>
                  <a:lnTo>
                    <a:pt x="242310" y="255234"/>
                  </a:lnTo>
                  <a:lnTo>
                    <a:pt x="193848" y="255234"/>
                  </a:lnTo>
                  <a:lnTo>
                    <a:pt x="193848" y="212829"/>
                  </a:lnTo>
                  <a:lnTo>
                    <a:pt x="0" y="212829"/>
                  </a:lnTo>
                  <a:lnTo>
                    <a:pt x="0" y="0"/>
                  </a:lnTo>
                  <a:lnTo>
                    <a:pt x="48462" y="0"/>
                  </a:lnTo>
                  <a:lnTo>
                    <a:pt x="48462" y="170425"/>
                  </a:lnTo>
                  <a:lnTo>
                    <a:pt x="137309" y="170425"/>
                  </a:lnTo>
                  <a:lnTo>
                    <a:pt x="137309" y="0"/>
                  </a:lnTo>
                  <a:lnTo>
                    <a:pt x="185771" y="0"/>
                  </a:lnTo>
                  <a:lnTo>
                    <a:pt x="185771" y="170425"/>
                  </a:lnTo>
                  <a:lnTo>
                    <a:pt x="216868" y="170425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="" xmlns:a16="http://schemas.microsoft.com/office/drawing/2014/main" id="{D03EAAA0-49AC-F33D-F6DE-175287C8F132}"/>
                </a:ext>
              </a:extLst>
            </p:cNvPr>
            <p:cNvSpPr/>
            <p:nvPr/>
          </p:nvSpPr>
          <p:spPr>
            <a:xfrm>
              <a:off x="10423159" y="518726"/>
              <a:ext cx="210809" cy="212829"/>
            </a:xfrm>
            <a:custGeom>
              <a:avLst/>
              <a:gdLst>
                <a:gd name="connsiteX0" fmla="*/ 210810 w 210809"/>
                <a:gd name="connsiteY0" fmla="*/ 212829 h 212829"/>
                <a:gd name="connsiteX1" fmla="*/ 162348 w 210809"/>
                <a:gd name="connsiteY1" fmla="*/ 212829 h 212829"/>
                <a:gd name="connsiteX2" fmla="*/ 162348 w 210809"/>
                <a:gd name="connsiteY2" fmla="*/ 42404 h 212829"/>
                <a:gd name="connsiteX3" fmla="*/ 171233 w 210809"/>
                <a:gd name="connsiteY3" fmla="*/ 12116 h 212829"/>
                <a:gd name="connsiteX4" fmla="*/ 159117 w 210809"/>
                <a:gd name="connsiteY4" fmla="*/ 12116 h 212829"/>
                <a:gd name="connsiteX5" fmla="*/ 94905 w 210809"/>
                <a:gd name="connsiteY5" fmla="*/ 212829 h 212829"/>
                <a:gd name="connsiteX6" fmla="*/ 0 w 210809"/>
                <a:gd name="connsiteY6" fmla="*/ 212829 h 212829"/>
                <a:gd name="connsiteX7" fmla="*/ 0 w 210809"/>
                <a:gd name="connsiteY7" fmla="*/ 0 h 212829"/>
                <a:gd name="connsiteX8" fmla="*/ 48462 w 210809"/>
                <a:gd name="connsiteY8" fmla="*/ 0 h 212829"/>
                <a:gd name="connsiteX9" fmla="*/ 48462 w 210809"/>
                <a:gd name="connsiteY9" fmla="*/ 170425 h 212829"/>
                <a:gd name="connsiteX10" fmla="*/ 39577 w 210809"/>
                <a:gd name="connsiteY10" fmla="*/ 200714 h 212829"/>
                <a:gd name="connsiteX11" fmla="*/ 51693 w 210809"/>
                <a:gd name="connsiteY11" fmla="*/ 200714 h 212829"/>
                <a:gd name="connsiteX12" fmla="*/ 115905 w 210809"/>
                <a:gd name="connsiteY12" fmla="*/ 0 h 212829"/>
                <a:gd name="connsiteX13" fmla="*/ 210810 w 210809"/>
                <a:gd name="connsiteY13" fmla="*/ 0 h 212829"/>
                <a:gd name="connsiteX14" fmla="*/ 210810 w 210809"/>
                <a:gd name="connsiteY14" fmla="*/ 212829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809" h="212829">
                  <a:moveTo>
                    <a:pt x="210810" y="212829"/>
                  </a:moveTo>
                  <a:lnTo>
                    <a:pt x="162348" y="212829"/>
                  </a:lnTo>
                  <a:lnTo>
                    <a:pt x="162348" y="42404"/>
                  </a:lnTo>
                  <a:lnTo>
                    <a:pt x="171233" y="12116"/>
                  </a:lnTo>
                  <a:lnTo>
                    <a:pt x="159117" y="12116"/>
                  </a:lnTo>
                  <a:lnTo>
                    <a:pt x="94905" y="212829"/>
                  </a:lnTo>
                  <a:lnTo>
                    <a:pt x="0" y="212829"/>
                  </a:lnTo>
                  <a:lnTo>
                    <a:pt x="0" y="0"/>
                  </a:lnTo>
                  <a:lnTo>
                    <a:pt x="48462" y="0"/>
                  </a:lnTo>
                  <a:lnTo>
                    <a:pt x="48462" y="170425"/>
                  </a:lnTo>
                  <a:lnTo>
                    <a:pt x="39577" y="200714"/>
                  </a:lnTo>
                  <a:lnTo>
                    <a:pt x="51693" y="200714"/>
                  </a:lnTo>
                  <a:lnTo>
                    <a:pt x="115905" y="0"/>
                  </a:lnTo>
                  <a:lnTo>
                    <a:pt x="210810" y="0"/>
                  </a:lnTo>
                  <a:lnTo>
                    <a:pt x="210810" y="212829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="" xmlns:a16="http://schemas.microsoft.com/office/drawing/2014/main" id="{3ED11E5F-C7B2-082F-6A20-F403C049F567}"/>
                </a:ext>
              </a:extLst>
            </p:cNvPr>
            <p:cNvSpPr/>
            <p:nvPr/>
          </p:nvSpPr>
          <p:spPr>
            <a:xfrm>
              <a:off x="10651334" y="519130"/>
              <a:ext cx="244733" cy="212425"/>
            </a:xfrm>
            <a:custGeom>
              <a:avLst/>
              <a:gdLst>
                <a:gd name="connsiteX0" fmla="*/ 218483 w 244733"/>
                <a:gd name="connsiteY0" fmla="*/ 48866 h 212425"/>
                <a:gd name="connsiteX1" fmla="*/ 244733 w 244733"/>
                <a:gd name="connsiteY1" fmla="*/ 106617 h 212425"/>
                <a:gd name="connsiteX2" fmla="*/ 218483 w 244733"/>
                <a:gd name="connsiteY2" fmla="*/ 164771 h 212425"/>
                <a:gd name="connsiteX3" fmla="*/ 143771 w 244733"/>
                <a:gd name="connsiteY3" fmla="*/ 190214 h 212425"/>
                <a:gd name="connsiteX4" fmla="*/ 143771 w 244733"/>
                <a:gd name="connsiteY4" fmla="*/ 212425 h 212425"/>
                <a:gd name="connsiteX5" fmla="*/ 101367 w 244733"/>
                <a:gd name="connsiteY5" fmla="*/ 212425 h 212425"/>
                <a:gd name="connsiteX6" fmla="*/ 101367 w 244733"/>
                <a:gd name="connsiteY6" fmla="*/ 190214 h 212425"/>
                <a:gd name="connsiteX7" fmla="*/ 26250 w 244733"/>
                <a:gd name="connsiteY7" fmla="*/ 164771 h 212425"/>
                <a:gd name="connsiteX8" fmla="*/ 0 w 244733"/>
                <a:gd name="connsiteY8" fmla="*/ 106617 h 212425"/>
                <a:gd name="connsiteX9" fmla="*/ 26250 w 244733"/>
                <a:gd name="connsiteY9" fmla="*/ 48866 h 212425"/>
                <a:gd name="connsiteX10" fmla="*/ 100963 w 244733"/>
                <a:gd name="connsiteY10" fmla="*/ 23423 h 212425"/>
                <a:gd name="connsiteX11" fmla="*/ 100963 w 244733"/>
                <a:gd name="connsiteY11" fmla="*/ 0 h 212425"/>
                <a:gd name="connsiteX12" fmla="*/ 143367 w 244733"/>
                <a:gd name="connsiteY12" fmla="*/ 0 h 212425"/>
                <a:gd name="connsiteX13" fmla="*/ 143367 w 244733"/>
                <a:gd name="connsiteY13" fmla="*/ 23423 h 212425"/>
                <a:gd name="connsiteX14" fmla="*/ 218483 w 244733"/>
                <a:gd name="connsiteY14" fmla="*/ 48866 h 212425"/>
                <a:gd name="connsiteX15" fmla="*/ 61385 w 244733"/>
                <a:gd name="connsiteY15" fmla="*/ 77135 h 212425"/>
                <a:gd name="connsiteX16" fmla="*/ 48866 w 244733"/>
                <a:gd name="connsiteY16" fmla="*/ 106617 h 212425"/>
                <a:gd name="connsiteX17" fmla="*/ 61385 w 244733"/>
                <a:gd name="connsiteY17" fmla="*/ 136502 h 212425"/>
                <a:gd name="connsiteX18" fmla="*/ 101367 w 244733"/>
                <a:gd name="connsiteY18" fmla="*/ 148617 h 212425"/>
                <a:gd name="connsiteX19" fmla="*/ 101367 w 244733"/>
                <a:gd name="connsiteY19" fmla="*/ 65424 h 212425"/>
                <a:gd name="connsiteX20" fmla="*/ 61385 w 244733"/>
                <a:gd name="connsiteY20" fmla="*/ 77135 h 212425"/>
                <a:gd name="connsiteX21" fmla="*/ 143771 w 244733"/>
                <a:gd name="connsiteY21" fmla="*/ 148213 h 212425"/>
                <a:gd name="connsiteX22" fmla="*/ 183752 w 244733"/>
                <a:gd name="connsiteY22" fmla="*/ 136098 h 212425"/>
                <a:gd name="connsiteX23" fmla="*/ 196271 w 244733"/>
                <a:gd name="connsiteY23" fmla="*/ 106213 h 212425"/>
                <a:gd name="connsiteX24" fmla="*/ 183752 w 244733"/>
                <a:gd name="connsiteY24" fmla="*/ 76732 h 212425"/>
                <a:gd name="connsiteX25" fmla="*/ 143771 w 244733"/>
                <a:gd name="connsiteY25" fmla="*/ 65020 h 212425"/>
                <a:gd name="connsiteX26" fmla="*/ 143771 w 244733"/>
                <a:gd name="connsiteY26" fmla="*/ 148213 h 21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4733" h="212425">
                  <a:moveTo>
                    <a:pt x="218483" y="48866"/>
                  </a:moveTo>
                  <a:cubicBezTo>
                    <a:pt x="235849" y="63001"/>
                    <a:pt x="244733" y="82386"/>
                    <a:pt x="244733" y="106617"/>
                  </a:cubicBezTo>
                  <a:cubicBezTo>
                    <a:pt x="244733" y="130848"/>
                    <a:pt x="235849" y="150232"/>
                    <a:pt x="218483" y="164771"/>
                  </a:cubicBezTo>
                  <a:cubicBezTo>
                    <a:pt x="201118" y="179310"/>
                    <a:pt x="176079" y="187791"/>
                    <a:pt x="143771" y="190214"/>
                  </a:cubicBezTo>
                  <a:lnTo>
                    <a:pt x="143771" y="212425"/>
                  </a:lnTo>
                  <a:lnTo>
                    <a:pt x="101367" y="212425"/>
                  </a:lnTo>
                  <a:lnTo>
                    <a:pt x="101367" y="190214"/>
                  </a:lnTo>
                  <a:cubicBezTo>
                    <a:pt x="68655" y="187387"/>
                    <a:pt x="43616" y="178906"/>
                    <a:pt x="26250" y="164771"/>
                  </a:cubicBezTo>
                  <a:cubicBezTo>
                    <a:pt x="8885" y="150232"/>
                    <a:pt x="0" y="130848"/>
                    <a:pt x="0" y="106617"/>
                  </a:cubicBezTo>
                  <a:cubicBezTo>
                    <a:pt x="0" y="82386"/>
                    <a:pt x="8885" y="63001"/>
                    <a:pt x="26250" y="48866"/>
                  </a:cubicBezTo>
                  <a:cubicBezTo>
                    <a:pt x="43616" y="34731"/>
                    <a:pt x="68655" y="26250"/>
                    <a:pt x="100963" y="23423"/>
                  </a:cubicBezTo>
                  <a:lnTo>
                    <a:pt x="100963" y="0"/>
                  </a:lnTo>
                  <a:lnTo>
                    <a:pt x="143367" y="0"/>
                  </a:lnTo>
                  <a:lnTo>
                    <a:pt x="143367" y="23423"/>
                  </a:lnTo>
                  <a:cubicBezTo>
                    <a:pt x="176079" y="25846"/>
                    <a:pt x="201118" y="34327"/>
                    <a:pt x="218483" y="48866"/>
                  </a:cubicBezTo>
                  <a:close/>
                  <a:moveTo>
                    <a:pt x="61385" y="77135"/>
                  </a:moveTo>
                  <a:cubicBezTo>
                    <a:pt x="52904" y="83193"/>
                    <a:pt x="48866" y="93290"/>
                    <a:pt x="48866" y="106617"/>
                  </a:cubicBezTo>
                  <a:cubicBezTo>
                    <a:pt x="48866" y="119944"/>
                    <a:pt x="52904" y="130040"/>
                    <a:pt x="61385" y="136502"/>
                  </a:cubicBezTo>
                  <a:cubicBezTo>
                    <a:pt x="69866" y="142963"/>
                    <a:pt x="83193" y="147002"/>
                    <a:pt x="101367" y="148617"/>
                  </a:cubicBezTo>
                  <a:lnTo>
                    <a:pt x="101367" y="65424"/>
                  </a:lnTo>
                  <a:cubicBezTo>
                    <a:pt x="83193" y="67039"/>
                    <a:pt x="69866" y="70674"/>
                    <a:pt x="61385" y="77135"/>
                  </a:cubicBezTo>
                  <a:close/>
                  <a:moveTo>
                    <a:pt x="143771" y="148213"/>
                  </a:moveTo>
                  <a:cubicBezTo>
                    <a:pt x="161944" y="146598"/>
                    <a:pt x="175271" y="142559"/>
                    <a:pt x="183752" y="136098"/>
                  </a:cubicBezTo>
                  <a:cubicBezTo>
                    <a:pt x="192233" y="129636"/>
                    <a:pt x="196271" y="119944"/>
                    <a:pt x="196271" y="106213"/>
                  </a:cubicBezTo>
                  <a:cubicBezTo>
                    <a:pt x="196271" y="92886"/>
                    <a:pt x="192233" y="82789"/>
                    <a:pt x="183752" y="76732"/>
                  </a:cubicBezTo>
                  <a:cubicBezTo>
                    <a:pt x="175271" y="70674"/>
                    <a:pt x="161944" y="66635"/>
                    <a:pt x="143771" y="65020"/>
                  </a:cubicBezTo>
                  <a:lnTo>
                    <a:pt x="143771" y="148213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="" xmlns:a16="http://schemas.microsoft.com/office/drawing/2014/main" id="{694CD82C-00DC-D7F6-343E-DD87444BE301}"/>
                </a:ext>
              </a:extLst>
            </p:cNvPr>
            <p:cNvSpPr/>
            <p:nvPr/>
          </p:nvSpPr>
          <p:spPr>
            <a:xfrm>
              <a:off x="10917068" y="518726"/>
              <a:ext cx="170828" cy="213233"/>
            </a:xfrm>
            <a:custGeom>
              <a:avLst/>
              <a:gdLst>
                <a:gd name="connsiteX0" fmla="*/ 76328 w 170828"/>
                <a:gd name="connsiteY0" fmla="*/ 0 h 213233"/>
                <a:gd name="connsiteX1" fmla="*/ 114290 w 170828"/>
                <a:gd name="connsiteY1" fmla="*/ 2827 h 213233"/>
                <a:gd name="connsiteX2" fmla="*/ 143367 w 170828"/>
                <a:gd name="connsiteY2" fmla="*/ 12923 h 213233"/>
                <a:gd name="connsiteX3" fmla="*/ 163963 w 170828"/>
                <a:gd name="connsiteY3" fmla="*/ 35943 h 213233"/>
                <a:gd name="connsiteX4" fmla="*/ 170829 w 170828"/>
                <a:gd name="connsiteY4" fmla="*/ 74712 h 213233"/>
                <a:gd name="connsiteX5" fmla="*/ 165983 w 170828"/>
                <a:gd name="connsiteY5" fmla="*/ 107424 h 213233"/>
                <a:gd name="connsiteX6" fmla="*/ 153059 w 170828"/>
                <a:gd name="connsiteY6" fmla="*/ 129232 h 213233"/>
                <a:gd name="connsiteX7" fmla="*/ 132463 w 170828"/>
                <a:gd name="connsiteY7" fmla="*/ 142155 h 213233"/>
                <a:gd name="connsiteX8" fmla="*/ 107020 w 170828"/>
                <a:gd name="connsiteY8" fmla="*/ 148213 h 213233"/>
                <a:gd name="connsiteX9" fmla="*/ 76328 w 170828"/>
                <a:gd name="connsiteY9" fmla="*/ 149829 h 213233"/>
                <a:gd name="connsiteX10" fmla="*/ 48462 w 170828"/>
                <a:gd name="connsiteY10" fmla="*/ 149829 h 213233"/>
                <a:gd name="connsiteX11" fmla="*/ 48462 w 170828"/>
                <a:gd name="connsiteY11" fmla="*/ 213233 h 213233"/>
                <a:gd name="connsiteX12" fmla="*/ 0 w 170828"/>
                <a:gd name="connsiteY12" fmla="*/ 213233 h 213233"/>
                <a:gd name="connsiteX13" fmla="*/ 0 w 170828"/>
                <a:gd name="connsiteY13" fmla="*/ 0 h 213233"/>
                <a:gd name="connsiteX14" fmla="*/ 76328 w 170828"/>
                <a:gd name="connsiteY14" fmla="*/ 0 h 213233"/>
                <a:gd name="connsiteX15" fmla="*/ 79155 w 170828"/>
                <a:gd name="connsiteY15" fmla="*/ 107424 h 213233"/>
                <a:gd name="connsiteX16" fmla="*/ 112674 w 170828"/>
                <a:gd name="connsiteY16" fmla="*/ 101367 h 213233"/>
                <a:gd name="connsiteX17" fmla="*/ 122367 w 170828"/>
                <a:gd name="connsiteY17" fmla="*/ 74712 h 213233"/>
                <a:gd name="connsiteX18" fmla="*/ 112674 w 170828"/>
                <a:gd name="connsiteY18" fmla="*/ 48462 h 213233"/>
                <a:gd name="connsiteX19" fmla="*/ 79155 w 170828"/>
                <a:gd name="connsiteY19" fmla="*/ 42404 h 213233"/>
                <a:gd name="connsiteX20" fmla="*/ 48058 w 170828"/>
                <a:gd name="connsiteY20" fmla="*/ 42404 h 213233"/>
                <a:gd name="connsiteX21" fmla="*/ 48058 w 170828"/>
                <a:gd name="connsiteY21" fmla="*/ 107424 h 213233"/>
                <a:gd name="connsiteX22" fmla="*/ 79155 w 170828"/>
                <a:gd name="connsiteY22" fmla="*/ 107424 h 21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0828" h="213233">
                  <a:moveTo>
                    <a:pt x="76328" y="0"/>
                  </a:moveTo>
                  <a:cubicBezTo>
                    <a:pt x="91270" y="0"/>
                    <a:pt x="103790" y="808"/>
                    <a:pt x="114290" y="2827"/>
                  </a:cubicBezTo>
                  <a:cubicBezTo>
                    <a:pt x="124790" y="4442"/>
                    <a:pt x="134482" y="8077"/>
                    <a:pt x="143367" y="12923"/>
                  </a:cubicBezTo>
                  <a:cubicBezTo>
                    <a:pt x="152656" y="17769"/>
                    <a:pt x="159521" y="25443"/>
                    <a:pt x="163963" y="35943"/>
                  </a:cubicBezTo>
                  <a:cubicBezTo>
                    <a:pt x="168406" y="46039"/>
                    <a:pt x="170829" y="58962"/>
                    <a:pt x="170829" y="74712"/>
                  </a:cubicBezTo>
                  <a:cubicBezTo>
                    <a:pt x="170829" y="87232"/>
                    <a:pt x="169213" y="98136"/>
                    <a:pt x="165983" y="107424"/>
                  </a:cubicBezTo>
                  <a:cubicBezTo>
                    <a:pt x="162752" y="116309"/>
                    <a:pt x="158309" y="123578"/>
                    <a:pt x="153059" y="129232"/>
                  </a:cubicBezTo>
                  <a:cubicBezTo>
                    <a:pt x="147809" y="134482"/>
                    <a:pt x="140944" y="138925"/>
                    <a:pt x="132463" y="142155"/>
                  </a:cubicBezTo>
                  <a:cubicBezTo>
                    <a:pt x="123982" y="145386"/>
                    <a:pt x="115501" y="147406"/>
                    <a:pt x="107020" y="148213"/>
                  </a:cubicBezTo>
                  <a:cubicBezTo>
                    <a:pt x="98540" y="149021"/>
                    <a:pt x="88039" y="149829"/>
                    <a:pt x="76328" y="149829"/>
                  </a:cubicBezTo>
                  <a:lnTo>
                    <a:pt x="48462" y="149829"/>
                  </a:lnTo>
                  <a:lnTo>
                    <a:pt x="48462" y="213233"/>
                  </a:lnTo>
                  <a:lnTo>
                    <a:pt x="0" y="213233"/>
                  </a:lnTo>
                  <a:lnTo>
                    <a:pt x="0" y="0"/>
                  </a:lnTo>
                  <a:lnTo>
                    <a:pt x="76328" y="0"/>
                  </a:lnTo>
                  <a:close/>
                  <a:moveTo>
                    <a:pt x="79155" y="107424"/>
                  </a:moveTo>
                  <a:cubicBezTo>
                    <a:pt x="94905" y="107424"/>
                    <a:pt x="106213" y="105405"/>
                    <a:pt x="112674" y="101367"/>
                  </a:cubicBezTo>
                  <a:cubicBezTo>
                    <a:pt x="119136" y="97328"/>
                    <a:pt x="122367" y="88443"/>
                    <a:pt x="122367" y="74712"/>
                  </a:cubicBezTo>
                  <a:cubicBezTo>
                    <a:pt x="122367" y="60981"/>
                    <a:pt x="119136" y="52097"/>
                    <a:pt x="112674" y="48462"/>
                  </a:cubicBezTo>
                  <a:cubicBezTo>
                    <a:pt x="106213" y="44827"/>
                    <a:pt x="94905" y="42404"/>
                    <a:pt x="79155" y="42404"/>
                  </a:cubicBezTo>
                  <a:lnTo>
                    <a:pt x="48058" y="42404"/>
                  </a:lnTo>
                  <a:lnTo>
                    <a:pt x="48058" y="107424"/>
                  </a:lnTo>
                  <a:lnTo>
                    <a:pt x="79155" y="107424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="" xmlns:a16="http://schemas.microsoft.com/office/drawing/2014/main" id="{99339ED5-71CD-CF86-34CA-C4F1230D152E}"/>
                </a:ext>
              </a:extLst>
            </p:cNvPr>
            <p:cNvSpPr/>
            <p:nvPr/>
          </p:nvSpPr>
          <p:spPr>
            <a:xfrm>
              <a:off x="11079012" y="518726"/>
              <a:ext cx="222521" cy="212829"/>
            </a:xfrm>
            <a:custGeom>
              <a:avLst/>
              <a:gdLst>
                <a:gd name="connsiteX0" fmla="*/ 173656 w 222521"/>
                <a:gd name="connsiteY0" fmla="*/ 212829 h 212829"/>
                <a:gd name="connsiteX1" fmla="*/ 154271 w 222521"/>
                <a:gd name="connsiteY1" fmla="*/ 144579 h 212829"/>
                <a:gd name="connsiteX2" fmla="*/ 67847 w 222521"/>
                <a:gd name="connsiteY2" fmla="*/ 144579 h 212829"/>
                <a:gd name="connsiteX3" fmla="*/ 48866 w 222521"/>
                <a:gd name="connsiteY3" fmla="*/ 212829 h 212829"/>
                <a:gd name="connsiteX4" fmla="*/ 0 w 222521"/>
                <a:gd name="connsiteY4" fmla="*/ 212829 h 212829"/>
                <a:gd name="connsiteX5" fmla="*/ 61385 w 222521"/>
                <a:gd name="connsiteY5" fmla="*/ 0 h 212829"/>
                <a:gd name="connsiteX6" fmla="*/ 161136 w 222521"/>
                <a:gd name="connsiteY6" fmla="*/ 0 h 212829"/>
                <a:gd name="connsiteX7" fmla="*/ 222522 w 222521"/>
                <a:gd name="connsiteY7" fmla="*/ 212829 h 212829"/>
                <a:gd name="connsiteX8" fmla="*/ 173656 w 222521"/>
                <a:gd name="connsiteY8" fmla="*/ 212829 h 212829"/>
                <a:gd name="connsiteX9" fmla="*/ 79559 w 222521"/>
                <a:gd name="connsiteY9" fmla="*/ 102578 h 212829"/>
                <a:gd name="connsiteX10" fmla="*/ 142155 w 222521"/>
                <a:gd name="connsiteY10" fmla="*/ 102578 h 212829"/>
                <a:gd name="connsiteX11" fmla="*/ 116713 w 222521"/>
                <a:gd name="connsiteY11" fmla="*/ 12519 h 212829"/>
                <a:gd name="connsiteX12" fmla="*/ 104597 w 222521"/>
                <a:gd name="connsiteY12" fmla="*/ 12519 h 212829"/>
                <a:gd name="connsiteX13" fmla="*/ 79559 w 222521"/>
                <a:gd name="connsiteY13" fmla="*/ 102578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521" h="212829">
                  <a:moveTo>
                    <a:pt x="173656" y="212829"/>
                  </a:moveTo>
                  <a:lnTo>
                    <a:pt x="154271" y="144579"/>
                  </a:lnTo>
                  <a:lnTo>
                    <a:pt x="67847" y="144579"/>
                  </a:lnTo>
                  <a:lnTo>
                    <a:pt x="48866" y="212829"/>
                  </a:lnTo>
                  <a:lnTo>
                    <a:pt x="0" y="212829"/>
                  </a:lnTo>
                  <a:lnTo>
                    <a:pt x="61385" y="0"/>
                  </a:lnTo>
                  <a:lnTo>
                    <a:pt x="161136" y="0"/>
                  </a:lnTo>
                  <a:lnTo>
                    <a:pt x="222522" y="212829"/>
                  </a:lnTo>
                  <a:lnTo>
                    <a:pt x="173656" y="212829"/>
                  </a:lnTo>
                  <a:close/>
                  <a:moveTo>
                    <a:pt x="79559" y="102578"/>
                  </a:moveTo>
                  <a:lnTo>
                    <a:pt x="142155" y="102578"/>
                  </a:lnTo>
                  <a:lnTo>
                    <a:pt x="116713" y="12519"/>
                  </a:lnTo>
                  <a:lnTo>
                    <a:pt x="104597" y="12519"/>
                  </a:lnTo>
                  <a:lnTo>
                    <a:pt x="79559" y="102578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="" xmlns:a16="http://schemas.microsoft.com/office/drawing/2014/main" id="{A8115956-DB57-CF09-7662-34BD1AF6EA7E}"/>
                </a:ext>
              </a:extLst>
            </p:cNvPr>
            <p:cNvSpPr/>
            <p:nvPr/>
          </p:nvSpPr>
          <p:spPr>
            <a:xfrm>
              <a:off x="11322130" y="519130"/>
              <a:ext cx="182944" cy="212829"/>
            </a:xfrm>
            <a:custGeom>
              <a:avLst/>
              <a:gdLst>
                <a:gd name="connsiteX0" fmla="*/ 182944 w 182944"/>
                <a:gd name="connsiteY0" fmla="*/ 134482 h 212829"/>
                <a:gd name="connsiteX1" fmla="*/ 182944 w 182944"/>
                <a:gd name="connsiteY1" fmla="*/ 176887 h 212829"/>
                <a:gd name="connsiteX2" fmla="*/ 159521 w 182944"/>
                <a:gd name="connsiteY2" fmla="*/ 176887 h 212829"/>
                <a:gd name="connsiteX3" fmla="*/ 159521 w 182944"/>
                <a:gd name="connsiteY3" fmla="*/ 212829 h 212829"/>
                <a:gd name="connsiteX4" fmla="*/ 111059 w 182944"/>
                <a:gd name="connsiteY4" fmla="*/ 212829 h 212829"/>
                <a:gd name="connsiteX5" fmla="*/ 111059 w 182944"/>
                <a:gd name="connsiteY5" fmla="*/ 176887 h 212829"/>
                <a:gd name="connsiteX6" fmla="*/ 0 w 182944"/>
                <a:gd name="connsiteY6" fmla="*/ 176887 h 212829"/>
                <a:gd name="connsiteX7" fmla="*/ 0 w 182944"/>
                <a:gd name="connsiteY7" fmla="*/ 88847 h 212829"/>
                <a:gd name="connsiteX8" fmla="*/ 60578 w 182944"/>
                <a:gd name="connsiteY8" fmla="*/ 60174 h 212829"/>
                <a:gd name="connsiteX9" fmla="*/ 85616 w 182944"/>
                <a:gd name="connsiteY9" fmla="*/ 0 h 212829"/>
                <a:gd name="connsiteX10" fmla="*/ 134078 w 182944"/>
                <a:gd name="connsiteY10" fmla="*/ 0 h 212829"/>
                <a:gd name="connsiteX11" fmla="*/ 100559 w 182944"/>
                <a:gd name="connsiteY11" fmla="*/ 86020 h 212829"/>
                <a:gd name="connsiteX12" fmla="*/ 12519 w 182944"/>
                <a:gd name="connsiteY12" fmla="*/ 131251 h 212829"/>
                <a:gd name="connsiteX13" fmla="*/ 12519 w 182944"/>
                <a:gd name="connsiteY13" fmla="*/ 143367 h 212829"/>
                <a:gd name="connsiteX14" fmla="*/ 42808 w 182944"/>
                <a:gd name="connsiteY14" fmla="*/ 134482 h 212829"/>
                <a:gd name="connsiteX15" fmla="*/ 111463 w 182944"/>
                <a:gd name="connsiteY15" fmla="*/ 134482 h 212829"/>
                <a:gd name="connsiteX16" fmla="*/ 111463 w 182944"/>
                <a:gd name="connsiteY16" fmla="*/ 87232 h 212829"/>
                <a:gd name="connsiteX17" fmla="*/ 159925 w 182944"/>
                <a:gd name="connsiteY17" fmla="*/ 87232 h 212829"/>
                <a:gd name="connsiteX18" fmla="*/ 159925 w 182944"/>
                <a:gd name="connsiteY18" fmla="*/ 134482 h 212829"/>
                <a:gd name="connsiteX19" fmla="*/ 182944 w 182944"/>
                <a:gd name="connsiteY19" fmla="*/ 134482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944" h="212829">
                  <a:moveTo>
                    <a:pt x="182944" y="134482"/>
                  </a:moveTo>
                  <a:lnTo>
                    <a:pt x="182944" y="176887"/>
                  </a:lnTo>
                  <a:lnTo>
                    <a:pt x="159521" y="176887"/>
                  </a:lnTo>
                  <a:lnTo>
                    <a:pt x="159521" y="212829"/>
                  </a:lnTo>
                  <a:lnTo>
                    <a:pt x="111059" y="212829"/>
                  </a:lnTo>
                  <a:lnTo>
                    <a:pt x="111059" y="176887"/>
                  </a:lnTo>
                  <a:lnTo>
                    <a:pt x="0" y="176887"/>
                  </a:lnTo>
                  <a:lnTo>
                    <a:pt x="0" y="88847"/>
                  </a:lnTo>
                  <a:cubicBezTo>
                    <a:pt x="25443" y="84809"/>
                    <a:pt x="45635" y="75116"/>
                    <a:pt x="60578" y="60174"/>
                  </a:cubicBezTo>
                  <a:cubicBezTo>
                    <a:pt x="75520" y="44827"/>
                    <a:pt x="83597" y="25039"/>
                    <a:pt x="85616" y="0"/>
                  </a:cubicBezTo>
                  <a:lnTo>
                    <a:pt x="134078" y="0"/>
                  </a:lnTo>
                  <a:cubicBezTo>
                    <a:pt x="132463" y="35135"/>
                    <a:pt x="121155" y="63808"/>
                    <a:pt x="100559" y="86020"/>
                  </a:cubicBezTo>
                  <a:cubicBezTo>
                    <a:pt x="79558" y="108636"/>
                    <a:pt x="50481" y="123578"/>
                    <a:pt x="12519" y="131251"/>
                  </a:cubicBezTo>
                  <a:lnTo>
                    <a:pt x="12519" y="143367"/>
                  </a:lnTo>
                  <a:lnTo>
                    <a:pt x="42808" y="134482"/>
                  </a:lnTo>
                  <a:lnTo>
                    <a:pt x="111463" y="134482"/>
                  </a:lnTo>
                  <a:lnTo>
                    <a:pt x="111463" y="87232"/>
                  </a:lnTo>
                  <a:lnTo>
                    <a:pt x="159925" y="87232"/>
                  </a:lnTo>
                  <a:lnTo>
                    <a:pt x="159925" y="134482"/>
                  </a:lnTo>
                  <a:lnTo>
                    <a:pt x="182944" y="134482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="" xmlns:a16="http://schemas.microsoft.com/office/drawing/2014/main" id="{036DF2E1-1F14-3888-7041-151B135ED9BF}"/>
                </a:ext>
              </a:extLst>
            </p:cNvPr>
            <p:cNvSpPr/>
            <p:nvPr/>
          </p:nvSpPr>
          <p:spPr>
            <a:xfrm>
              <a:off x="11502248" y="518726"/>
              <a:ext cx="165578" cy="212829"/>
            </a:xfrm>
            <a:custGeom>
              <a:avLst/>
              <a:gdLst>
                <a:gd name="connsiteX0" fmla="*/ 25039 w 165578"/>
                <a:gd name="connsiteY0" fmla="*/ 212829 h 212829"/>
                <a:gd name="connsiteX1" fmla="*/ 58558 w 165578"/>
                <a:gd name="connsiteY1" fmla="*/ 105001 h 212829"/>
                <a:gd name="connsiteX2" fmla="*/ 153463 w 165578"/>
                <a:gd name="connsiteY2" fmla="*/ 45635 h 212829"/>
                <a:gd name="connsiteX3" fmla="*/ 153463 w 165578"/>
                <a:gd name="connsiteY3" fmla="*/ 33520 h 212829"/>
                <a:gd name="connsiteX4" fmla="*/ 126405 w 165578"/>
                <a:gd name="connsiteY4" fmla="*/ 42404 h 212829"/>
                <a:gd name="connsiteX5" fmla="*/ 0 w 165578"/>
                <a:gd name="connsiteY5" fmla="*/ 42404 h 212829"/>
                <a:gd name="connsiteX6" fmla="*/ 0 w 165578"/>
                <a:gd name="connsiteY6" fmla="*/ 0 h 212829"/>
                <a:gd name="connsiteX7" fmla="*/ 165579 w 165578"/>
                <a:gd name="connsiteY7" fmla="*/ 0 h 212829"/>
                <a:gd name="connsiteX8" fmla="*/ 165579 w 165578"/>
                <a:gd name="connsiteY8" fmla="*/ 69866 h 212829"/>
                <a:gd name="connsiteX9" fmla="*/ 96924 w 165578"/>
                <a:gd name="connsiteY9" fmla="*/ 121963 h 212829"/>
                <a:gd name="connsiteX10" fmla="*/ 76328 w 165578"/>
                <a:gd name="connsiteY10" fmla="*/ 212829 h 212829"/>
                <a:gd name="connsiteX11" fmla="*/ 25039 w 165578"/>
                <a:gd name="connsiteY11" fmla="*/ 212829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578" h="212829">
                  <a:moveTo>
                    <a:pt x="25039" y="212829"/>
                  </a:moveTo>
                  <a:cubicBezTo>
                    <a:pt x="25039" y="168406"/>
                    <a:pt x="36347" y="132463"/>
                    <a:pt x="58558" y="105001"/>
                  </a:cubicBezTo>
                  <a:cubicBezTo>
                    <a:pt x="80770" y="77539"/>
                    <a:pt x="112270" y="57751"/>
                    <a:pt x="153463" y="45635"/>
                  </a:cubicBezTo>
                  <a:lnTo>
                    <a:pt x="153463" y="33520"/>
                  </a:lnTo>
                  <a:lnTo>
                    <a:pt x="126405" y="42404"/>
                  </a:lnTo>
                  <a:lnTo>
                    <a:pt x="0" y="42404"/>
                  </a:lnTo>
                  <a:lnTo>
                    <a:pt x="0" y="0"/>
                  </a:lnTo>
                  <a:lnTo>
                    <a:pt x="165579" y="0"/>
                  </a:lnTo>
                  <a:lnTo>
                    <a:pt x="165579" y="69866"/>
                  </a:lnTo>
                  <a:cubicBezTo>
                    <a:pt x="133674" y="82789"/>
                    <a:pt x="110655" y="100155"/>
                    <a:pt x="96924" y="121963"/>
                  </a:cubicBezTo>
                  <a:cubicBezTo>
                    <a:pt x="83193" y="143771"/>
                    <a:pt x="76328" y="174060"/>
                    <a:pt x="76328" y="212829"/>
                  </a:cubicBezTo>
                  <a:lnTo>
                    <a:pt x="25039" y="212829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95275" y="129008"/>
            <a:ext cx="11610975" cy="1318791"/>
          </a:xfrm>
          <a:prstGeom prst="rect">
            <a:avLst/>
          </a:prstGeom>
          <a:solidFill>
            <a:srgbClr val="B7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подключения к массовым социально значимым услугам </a:t>
            </a:r>
          </a:p>
          <a:p>
            <a:pPr algn="ctr"/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ЕПГУ администрации Ломоносовского муниципального района </a:t>
            </a:r>
          </a:p>
          <a:p>
            <a:pPr algn="ctr"/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 и поселений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213" y="5046167"/>
            <a:ext cx="3267075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343650" y="2428875"/>
            <a:ext cx="5773341" cy="29305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</a:t>
            </a: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подключение:</a:t>
            </a:r>
            <a:endParaRPr lang="ru-RU" sz="1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Аннинское городское поселение;</a:t>
            </a:r>
          </a:p>
          <a:p>
            <a:pPr algn="ctr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Большеижорское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городское поселение;</a:t>
            </a:r>
          </a:p>
          <a:p>
            <a:pPr algn="ctr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Горбунковское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поселение;</a:t>
            </a:r>
          </a:p>
          <a:p>
            <a:pPr algn="ctr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Копорское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поселение;</a:t>
            </a:r>
          </a:p>
          <a:p>
            <a:pPr algn="ctr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Лаголовское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поселение;</a:t>
            </a:r>
          </a:p>
          <a:p>
            <a:pPr algn="ctr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Лебяженское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городское поселение;</a:t>
            </a:r>
          </a:p>
          <a:p>
            <a:pPr algn="ctr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Низинское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поселение;</a:t>
            </a:r>
          </a:p>
          <a:p>
            <a:pPr algn="ctr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Оржицкое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9550" y="1618516"/>
            <a:ext cx="5600699" cy="31725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Подключены:</a:t>
            </a:r>
            <a:endParaRPr lang="ru-RU" sz="1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Ломоносовский муниципальный район;</a:t>
            </a:r>
          </a:p>
          <a:p>
            <a:pPr algn="ctr"/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Виллозское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городское поселение;</a:t>
            </a:r>
          </a:p>
          <a:p>
            <a:pPr algn="ctr"/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Гостилицкое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поселение;</a:t>
            </a:r>
          </a:p>
          <a:p>
            <a:pPr algn="ctr"/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Кипенское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поселение;</a:t>
            </a:r>
          </a:p>
          <a:p>
            <a:pPr algn="ctr"/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Лопухинское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поселение;</a:t>
            </a:r>
          </a:p>
          <a:p>
            <a:pPr algn="ctr"/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Пениковское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поселение;</a:t>
            </a:r>
          </a:p>
          <a:p>
            <a:pPr algn="ctr"/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Ропшинское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поселение;</a:t>
            </a:r>
          </a:p>
          <a:p>
            <a:pPr algn="ctr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Русско-Высоцкое сельское поселение.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890314" y="650402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74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4287" y="6197600"/>
            <a:ext cx="12220575" cy="701180"/>
          </a:xfrm>
          <a:prstGeom prst="rect">
            <a:avLst/>
          </a:prstGeom>
        </p:spPr>
      </p:pic>
      <p:sp>
        <p:nvSpPr>
          <p:cNvPr id="45" name="Номер слайда 44">
            <a:extLst>
              <a:ext uri="{FF2B5EF4-FFF2-40B4-BE49-F238E27FC236}">
                <a16:creationId xmlns="" xmlns:a16="http://schemas.microsoft.com/office/drawing/2014/main" id="{3C6EB1C6-A7DC-0A1D-4B45-EC5BB972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450" y="6356350"/>
            <a:ext cx="965367" cy="365125"/>
          </a:xfrm>
        </p:spPr>
        <p:txBody>
          <a:bodyPr lIns="0" tIns="0" rIns="0" bIns="0"/>
          <a:lstStyle/>
          <a:p>
            <a:pPr algn="ctr"/>
            <a:fld id="{544501B5-3382-4675-85FB-44706BBCC97F}" type="slidenum">
              <a:rPr lang="ru-RU" sz="160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/>
              <a:t>7</a:t>
            </a:fld>
            <a:endParaRPr lang="ru-RU" sz="16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48" name="Рисунок 17">
            <a:extLst>
              <a:ext uri="{FF2B5EF4-FFF2-40B4-BE49-F238E27FC236}">
                <a16:creationId xmlns="" xmlns:a16="http://schemas.microsoft.com/office/drawing/2014/main" id="{4F611E0A-4232-4446-DA88-A273FAA465DB}"/>
              </a:ext>
            </a:extLst>
          </p:cNvPr>
          <p:cNvGrpSpPr/>
          <p:nvPr/>
        </p:nvGrpSpPr>
        <p:grpSpPr>
          <a:xfrm>
            <a:off x="10153790" y="518726"/>
            <a:ext cx="1514035" cy="255233"/>
            <a:chOff x="10153790" y="518726"/>
            <a:chExt cx="1514035" cy="255233"/>
          </a:xfrm>
          <a:solidFill>
            <a:schemeClr val="bg1"/>
          </a:solidFill>
        </p:grpSpPr>
        <p:sp>
          <p:nvSpPr>
            <p:cNvPr id="49" name="Полилиния: фигура 48">
              <a:extLst>
                <a:ext uri="{FF2B5EF4-FFF2-40B4-BE49-F238E27FC236}">
                  <a16:creationId xmlns="" xmlns:a16="http://schemas.microsoft.com/office/drawing/2014/main" id="{6C2745A5-00F0-A166-5F28-B0AD64A267B8}"/>
                </a:ext>
              </a:extLst>
            </p:cNvPr>
            <p:cNvSpPr/>
            <p:nvPr/>
          </p:nvSpPr>
          <p:spPr>
            <a:xfrm>
              <a:off x="10153790" y="518726"/>
              <a:ext cx="242310" cy="255233"/>
            </a:xfrm>
            <a:custGeom>
              <a:avLst/>
              <a:gdLst>
                <a:gd name="connsiteX0" fmla="*/ 216868 w 242310"/>
                <a:gd name="connsiteY0" fmla="*/ 170829 h 255233"/>
                <a:gd name="connsiteX1" fmla="*/ 242310 w 242310"/>
                <a:gd name="connsiteY1" fmla="*/ 196271 h 255233"/>
                <a:gd name="connsiteX2" fmla="*/ 242310 w 242310"/>
                <a:gd name="connsiteY2" fmla="*/ 255234 h 255233"/>
                <a:gd name="connsiteX3" fmla="*/ 193848 w 242310"/>
                <a:gd name="connsiteY3" fmla="*/ 255234 h 255233"/>
                <a:gd name="connsiteX4" fmla="*/ 193848 w 242310"/>
                <a:gd name="connsiteY4" fmla="*/ 212829 h 255233"/>
                <a:gd name="connsiteX5" fmla="*/ 0 w 242310"/>
                <a:gd name="connsiteY5" fmla="*/ 212829 h 255233"/>
                <a:gd name="connsiteX6" fmla="*/ 0 w 242310"/>
                <a:gd name="connsiteY6" fmla="*/ 0 h 255233"/>
                <a:gd name="connsiteX7" fmla="*/ 48462 w 242310"/>
                <a:gd name="connsiteY7" fmla="*/ 0 h 255233"/>
                <a:gd name="connsiteX8" fmla="*/ 48462 w 242310"/>
                <a:gd name="connsiteY8" fmla="*/ 170425 h 255233"/>
                <a:gd name="connsiteX9" fmla="*/ 137309 w 242310"/>
                <a:gd name="connsiteY9" fmla="*/ 170425 h 255233"/>
                <a:gd name="connsiteX10" fmla="*/ 137309 w 242310"/>
                <a:gd name="connsiteY10" fmla="*/ 0 h 255233"/>
                <a:gd name="connsiteX11" fmla="*/ 185771 w 242310"/>
                <a:gd name="connsiteY11" fmla="*/ 0 h 255233"/>
                <a:gd name="connsiteX12" fmla="*/ 185771 w 242310"/>
                <a:gd name="connsiteY12" fmla="*/ 170425 h 255233"/>
                <a:gd name="connsiteX13" fmla="*/ 216868 w 242310"/>
                <a:gd name="connsiteY13" fmla="*/ 170425 h 25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310" h="255233">
                  <a:moveTo>
                    <a:pt x="216868" y="170829"/>
                  </a:moveTo>
                  <a:cubicBezTo>
                    <a:pt x="233829" y="170829"/>
                    <a:pt x="242310" y="179310"/>
                    <a:pt x="242310" y="196271"/>
                  </a:cubicBezTo>
                  <a:lnTo>
                    <a:pt x="242310" y="255234"/>
                  </a:lnTo>
                  <a:lnTo>
                    <a:pt x="193848" y="255234"/>
                  </a:lnTo>
                  <a:lnTo>
                    <a:pt x="193848" y="212829"/>
                  </a:lnTo>
                  <a:lnTo>
                    <a:pt x="0" y="212829"/>
                  </a:lnTo>
                  <a:lnTo>
                    <a:pt x="0" y="0"/>
                  </a:lnTo>
                  <a:lnTo>
                    <a:pt x="48462" y="0"/>
                  </a:lnTo>
                  <a:lnTo>
                    <a:pt x="48462" y="170425"/>
                  </a:lnTo>
                  <a:lnTo>
                    <a:pt x="137309" y="170425"/>
                  </a:lnTo>
                  <a:lnTo>
                    <a:pt x="137309" y="0"/>
                  </a:lnTo>
                  <a:lnTo>
                    <a:pt x="185771" y="0"/>
                  </a:lnTo>
                  <a:lnTo>
                    <a:pt x="185771" y="170425"/>
                  </a:lnTo>
                  <a:lnTo>
                    <a:pt x="216868" y="170425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="" xmlns:a16="http://schemas.microsoft.com/office/drawing/2014/main" id="{D03EAAA0-49AC-F33D-F6DE-175287C8F132}"/>
                </a:ext>
              </a:extLst>
            </p:cNvPr>
            <p:cNvSpPr/>
            <p:nvPr/>
          </p:nvSpPr>
          <p:spPr>
            <a:xfrm>
              <a:off x="10423159" y="518726"/>
              <a:ext cx="210809" cy="212829"/>
            </a:xfrm>
            <a:custGeom>
              <a:avLst/>
              <a:gdLst>
                <a:gd name="connsiteX0" fmla="*/ 210810 w 210809"/>
                <a:gd name="connsiteY0" fmla="*/ 212829 h 212829"/>
                <a:gd name="connsiteX1" fmla="*/ 162348 w 210809"/>
                <a:gd name="connsiteY1" fmla="*/ 212829 h 212829"/>
                <a:gd name="connsiteX2" fmla="*/ 162348 w 210809"/>
                <a:gd name="connsiteY2" fmla="*/ 42404 h 212829"/>
                <a:gd name="connsiteX3" fmla="*/ 171233 w 210809"/>
                <a:gd name="connsiteY3" fmla="*/ 12116 h 212829"/>
                <a:gd name="connsiteX4" fmla="*/ 159117 w 210809"/>
                <a:gd name="connsiteY4" fmla="*/ 12116 h 212829"/>
                <a:gd name="connsiteX5" fmla="*/ 94905 w 210809"/>
                <a:gd name="connsiteY5" fmla="*/ 212829 h 212829"/>
                <a:gd name="connsiteX6" fmla="*/ 0 w 210809"/>
                <a:gd name="connsiteY6" fmla="*/ 212829 h 212829"/>
                <a:gd name="connsiteX7" fmla="*/ 0 w 210809"/>
                <a:gd name="connsiteY7" fmla="*/ 0 h 212829"/>
                <a:gd name="connsiteX8" fmla="*/ 48462 w 210809"/>
                <a:gd name="connsiteY8" fmla="*/ 0 h 212829"/>
                <a:gd name="connsiteX9" fmla="*/ 48462 w 210809"/>
                <a:gd name="connsiteY9" fmla="*/ 170425 h 212829"/>
                <a:gd name="connsiteX10" fmla="*/ 39577 w 210809"/>
                <a:gd name="connsiteY10" fmla="*/ 200714 h 212829"/>
                <a:gd name="connsiteX11" fmla="*/ 51693 w 210809"/>
                <a:gd name="connsiteY11" fmla="*/ 200714 h 212829"/>
                <a:gd name="connsiteX12" fmla="*/ 115905 w 210809"/>
                <a:gd name="connsiteY12" fmla="*/ 0 h 212829"/>
                <a:gd name="connsiteX13" fmla="*/ 210810 w 210809"/>
                <a:gd name="connsiteY13" fmla="*/ 0 h 212829"/>
                <a:gd name="connsiteX14" fmla="*/ 210810 w 210809"/>
                <a:gd name="connsiteY14" fmla="*/ 212829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809" h="212829">
                  <a:moveTo>
                    <a:pt x="210810" y="212829"/>
                  </a:moveTo>
                  <a:lnTo>
                    <a:pt x="162348" y="212829"/>
                  </a:lnTo>
                  <a:lnTo>
                    <a:pt x="162348" y="42404"/>
                  </a:lnTo>
                  <a:lnTo>
                    <a:pt x="171233" y="12116"/>
                  </a:lnTo>
                  <a:lnTo>
                    <a:pt x="159117" y="12116"/>
                  </a:lnTo>
                  <a:lnTo>
                    <a:pt x="94905" y="212829"/>
                  </a:lnTo>
                  <a:lnTo>
                    <a:pt x="0" y="212829"/>
                  </a:lnTo>
                  <a:lnTo>
                    <a:pt x="0" y="0"/>
                  </a:lnTo>
                  <a:lnTo>
                    <a:pt x="48462" y="0"/>
                  </a:lnTo>
                  <a:lnTo>
                    <a:pt x="48462" y="170425"/>
                  </a:lnTo>
                  <a:lnTo>
                    <a:pt x="39577" y="200714"/>
                  </a:lnTo>
                  <a:lnTo>
                    <a:pt x="51693" y="200714"/>
                  </a:lnTo>
                  <a:lnTo>
                    <a:pt x="115905" y="0"/>
                  </a:lnTo>
                  <a:lnTo>
                    <a:pt x="210810" y="0"/>
                  </a:lnTo>
                  <a:lnTo>
                    <a:pt x="210810" y="212829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="" xmlns:a16="http://schemas.microsoft.com/office/drawing/2014/main" id="{3ED11E5F-C7B2-082F-6A20-F403C049F567}"/>
                </a:ext>
              </a:extLst>
            </p:cNvPr>
            <p:cNvSpPr/>
            <p:nvPr/>
          </p:nvSpPr>
          <p:spPr>
            <a:xfrm>
              <a:off x="10651334" y="519130"/>
              <a:ext cx="244733" cy="212425"/>
            </a:xfrm>
            <a:custGeom>
              <a:avLst/>
              <a:gdLst>
                <a:gd name="connsiteX0" fmla="*/ 218483 w 244733"/>
                <a:gd name="connsiteY0" fmla="*/ 48866 h 212425"/>
                <a:gd name="connsiteX1" fmla="*/ 244733 w 244733"/>
                <a:gd name="connsiteY1" fmla="*/ 106617 h 212425"/>
                <a:gd name="connsiteX2" fmla="*/ 218483 w 244733"/>
                <a:gd name="connsiteY2" fmla="*/ 164771 h 212425"/>
                <a:gd name="connsiteX3" fmla="*/ 143771 w 244733"/>
                <a:gd name="connsiteY3" fmla="*/ 190214 h 212425"/>
                <a:gd name="connsiteX4" fmla="*/ 143771 w 244733"/>
                <a:gd name="connsiteY4" fmla="*/ 212425 h 212425"/>
                <a:gd name="connsiteX5" fmla="*/ 101367 w 244733"/>
                <a:gd name="connsiteY5" fmla="*/ 212425 h 212425"/>
                <a:gd name="connsiteX6" fmla="*/ 101367 w 244733"/>
                <a:gd name="connsiteY6" fmla="*/ 190214 h 212425"/>
                <a:gd name="connsiteX7" fmla="*/ 26250 w 244733"/>
                <a:gd name="connsiteY7" fmla="*/ 164771 h 212425"/>
                <a:gd name="connsiteX8" fmla="*/ 0 w 244733"/>
                <a:gd name="connsiteY8" fmla="*/ 106617 h 212425"/>
                <a:gd name="connsiteX9" fmla="*/ 26250 w 244733"/>
                <a:gd name="connsiteY9" fmla="*/ 48866 h 212425"/>
                <a:gd name="connsiteX10" fmla="*/ 100963 w 244733"/>
                <a:gd name="connsiteY10" fmla="*/ 23423 h 212425"/>
                <a:gd name="connsiteX11" fmla="*/ 100963 w 244733"/>
                <a:gd name="connsiteY11" fmla="*/ 0 h 212425"/>
                <a:gd name="connsiteX12" fmla="*/ 143367 w 244733"/>
                <a:gd name="connsiteY12" fmla="*/ 0 h 212425"/>
                <a:gd name="connsiteX13" fmla="*/ 143367 w 244733"/>
                <a:gd name="connsiteY13" fmla="*/ 23423 h 212425"/>
                <a:gd name="connsiteX14" fmla="*/ 218483 w 244733"/>
                <a:gd name="connsiteY14" fmla="*/ 48866 h 212425"/>
                <a:gd name="connsiteX15" fmla="*/ 61385 w 244733"/>
                <a:gd name="connsiteY15" fmla="*/ 77135 h 212425"/>
                <a:gd name="connsiteX16" fmla="*/ 48866 w 244733"/>
                <a:gd name="connsiteY16" fmla="*/ 106617 h 212425"/>
                <a:gd name="connsiteX17" fmla="*/ 61385 w 244733"/>
                <a:gd name="connsiteY17" fmla="*/ 136502 h 212425"/>
                <a:gd name="connsiteX18" fmla="*/ 101367 w 244733"/>
                <a:gd name="connsiteY18" fmla="*/ 148617 h 212425"/>
                <a:gd name="connsiteX19" fmla="*/ 101367 w 244733"/>
                <a:gd name="connsiteY19" fmla="*/ 65424 h 212425"/>
                <a:gd name="connsiteX20" fmla="*/ 61385 w 244733"/>
                <a:gd name="connsiteY20" fmla="*/ 77135 h 212425"/>
                <a:gd name="connsiteX21" fmla="*/ 143771 w 244733"/>
                <a:gd name="connsiteY21" fmla="*/ 148213 h 212425"/>
                <a:gd name="connsiteX22" fmla="*/ 183752 w 244733"/>
                <a:gd name="connsiteY22" fmla="*/ 136098 h 212425"/>
                <a:gd name="connsiteX23" fmla="*/ 196271 w 244733"/>
                <a:gd name="connsiteY23" fmla="*/ 106213 h 212425"/>
                <a:gd name="connsiteX24" fmla="*/ 183752 w 244733"/>
                <a:gd name="connsiteY24" fmla="*/ 76732 h 212425"/>
                <a:gd name="connsiteX25" fmla="*/ 143771 w 244733"/>
                <a:gd name="connsiteY25" fmla="*/ 65020 h 212425"/>
                <a:gd name="connsiteX26" fmla="*/ 143771 w 244733"/>
                <a:gd name="connsiteY26" fmla="*/ 148213 h 21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4733" h="212425">
                  <a:moveTo>
                    <a:pt x="218483" y="48866"/>
                  </a:moveTo>
                  <a:cubicBezTo>
                    <a:pt x="235849" y="63001"/>
                    <a:pt x="244733" y="82386"/>
                    <a:pt x="244733" y="106617"/>
                  </a:cubicBezTo>
                  <a:cubicBezTo>
                    <a:pt x="244733" y="130848"/>
                    <a:pt x="235849" y="150232"/>
                    <a:pt x="218483" y="164771"/>
                  </a:cubicBezTo>
                  <a:cubicBezTo>
                    <a:pt x="201118" y="179310"/>
                    <a:pt x="176079" y="187791"/>
                    <a:pt x="143771" y="190214"/>
                  </a:cubicBezTo>
                  <a:lnTo>
                    <a:pt x="143771" y="212425"/>
                  </a:lnTo>
                  <a:lnTo>
                    <a:pt x="101367" y="212425"/>
                  </a:lnTo>
                  <a:lnTo>
                    <a:pt x="101367" y="190214"/>
                  </a:lnTo>
                  <a:cubicBezTo>
                    <a:pt x="68655" y="187387"/>
                    <a:pt x="43616" y="178906"/>
                    <a:pt x="26250" y="164771"/>
                  </a:cubicBezTo>
                  <a:cubicBezTo>
                    <a:pt x="8885" y="150232"/>
                    <a:pt x="0" y="130848"/>
                    <a:pt x="0" y="106617"/>
                  </a:cubicBezTo>
                  <a:cubicBezTo>
                    <a:pt x="0" y="82386"/>
                    <a:pt x="8885" y="63001"/>
                    <a:pt x="26250" y="48866"/>
                  </a:cubicBezTo>
                  <a:cubicBezTo>
                    <a:pt x="43616" y="34731"/>
                    <a:pt x="68655" y="26250"/>
                    <a:pt x="100963" y="23423"/>
                  </a:cubicBezTo>
                  <a:lnTo>
                    <a:pt x="100963" y="0"/>
                  </a:lnTo>
                  <a:lnTo>
                    <a:pt x="143367" y="0"/>
                  </a:lnTo>
                  <a:lnTo>
                    <a:pt x="143367" y="23423"/>
                  </a:lnTo>
                  <a:cubicBezTo>
                    <a:pt x="176079" y="25846"/>
                    <a:pt x="201118" y="34327"/>
                    <a:pt x="218483" y="48866"/>
                  </a:cubicBezTo>
                  <a:close/>
                  <a:moveTo>
                    <a:pt x="61385" y="77135"/>
                  </a:moveTo>
                  <a:cubicBezTo>
                    <a:pt x="52904" y="83193"/>
                    <a:pt x="48866" y="93290"/>
                    <a:pt x="48866" y="106617"/>
                  </a:cubicBezTo>
                  <a:cubicBezTo>
                    <a:pt x="48866" y="119944"/>
                    <a:pt x="52904" y="130040"/>
                    <a:pt x="61385" y="136502"/>
                  </a:cubicBezTo>
                  <a:cubicBezTo>
                    <a:pt x="69866" y="142963"/>
                    <a:pt x="83193" y="147002"/>
                    <a:pt x="101367" y="148617"/>
                  </a:cubicBezTo>
                  <a:lnTo>
                    <a:pt x="101367" y="65424"/>
                  </a:lnTo>
                  <a:cubicBezTo>
                    <a:pt x="83193" y="67039"/>
                    <a:pt x="69866" y="70674"/>
                    <a:pt x="61385" y="77135"/>
                  </a:cubicBezTo>
                  <a:close/>
                  <a:moveTo>
                    <a:pt x="143771" y="148213"/>
                  </a:moveTo>
                  <a:cubicBezTo>
                    <a:pt x="161944" y="146598"/>
                    <a:pt x="175271" y="142559"/>
                    <a:pt x="183752" y="136098"/>
                  </a:cubicBezTo>
                  <a:cubicBezTo>
                    <a:pt x="192233" y="129636"/>
                    <a:pt x="196271" y="119944"/>
                    <a:pt x="196271" y="106213"/>
                  </a:cubicBezTo>
                  <a:cubicBezTo>
                    <a:pt x="196271" y="92886"/>
                    <a:pt x="192233" y="82789"/>
                    <a:pt x="183752" y="76732"/>
                  </a:cubicBezTo>
                  <a:cubicBezTo>
                    <a:pt x="175271" y="70674"/>
                    <a:pt x="161944" y="66635"/>
                    <a:pt x="143771" y="65020"/>
                  </a:cubicBezTo>
                  <a:lnTo>
                    <a:pt x="143771" y="148213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="" xmlns:a16="http://schemas.microsoft.com/office/drawing/2014/main" id="{694CD82C-00DC-D7F6-343E-DD87444BE301}"/>
                </a:ext>
              </a:extLst>
            </p:cNvPr>
            <p:cNvSpPr/>
            <p:nvPr/>
          </p:nvSpPr>
          <p:spPr>
            <a:xfrm>
              <a:off x="10917068" y="518726"/>
              <a:ext cx="170828" cy="213233"/>
            </a:xfrm>
            <a:custGeom>
              <a:avLst/>
              <a:gdLst>
                <a:gd name="connsiteX0" fmla="*/ 76328 w 170828"/>
                <a:gd name="connsiteY0" fmla="*/ 0 h 213233"/>
                <a:gd name="connsiteX1" fmla="*/ 114290 w 170828"/>
                <a:gd name="connsiteY1" fmla="*/ 2827 h 213233"/>
                <a:gd name="connsiteX2" fmla="*/ 143367 w 170828"/>
                <a:gd name="connsiteY2" fmla="*/ 12923 h 213233"/>
                <a:gd name="connsiteX3" fmla="*/ 163963 w 170828"/>
                <a:gd name="connsiteY3" fmla="*/ 35943 h 213233"/>
                <a:gd name="connsiteX4" fmla="*/ 170829 w 170828"/>
                <a:gd name="connsiteY4" fmla="*/ 74712 h 213233"/>
                <a:gd name="connsiteX5" fmla="*/ 165983 w 170828"/>
                <a:gd name="connsiteY5" fmla="*/ 107424 h 213233"/>
                <a:gd name="connsiteX6" fmla="*/ 153059 w 170828"/>
                <a:gd name="connsiteY6" fmla="*/ 129232 h 213233"/>
                <a:gd name="connsiteX7" fmla="*/ 132463 w 170828"/>
                <a:gd name="connsiteY7" fmla="*/ 142155 h 213233"/>
                <a:gd name="connsiteX8" fmla="*/ 107020 w 170828"/>
                <a:gd name="connsiteY8" fmla="*/ 148213 h 213233"/>
                <a:gd name="connsiteX9" fmla="*/ 76328 w 170828"/>
                <a:gd name="connsiteY9" fmla="*/ 149829 h 213233"/>
                <a:gd name="connsiteX10" fmla="*/ 48462 w 170828"/>
                <a:gd name="connsiteY10" fmla="*/ 149829 h 213233"/>
                <a:gd name="connsiteX11" fmla="*/ 48462 w 170828"/>
                <a:gd name="connsiteY11" fmla="*/ 213233 h 213233"/>
                <a:gd name="connsiteX12" fmla="*/ 0 w 170828"/>
                <a:gd name="connsiteY12" fmla="*/ 213233 h 213233"/>
                <a:gd name="connsiteX13" fmla="*/ 0 w 170828"/>
                <a:gd name="connsiteY13" fmla="*/ 0 h 213233"/>
                <a:gd name="connsiteX14" fmla="*/ 76328 w 170828"/>
                <a:gd name="connsiteY14" fmla="*/ 0 h 213233"/>
                <a:gd name="connsiteX15" fmla="*/ 79155 w 170828"/>
                <a:gd name="connsiteY15" fmla="*/ 107424 h 213233"/>
                <a:gd name="connsiteX16" fmla="*/ 112674 w 170828"/>
                <a:gd name="connsiteY16" fmla="*/ 101367 h 213233"/>
                <a:gd name="connsiteX17" fmla="*/ 122367 w 170828"/>
                <a:gd name="connsiteY17" fmla="*/ 74712 h 213233"/>
                <a:gd name="connsiteX18" fmla="*/ 112674 w 170828"/>
                <a:gd name="connsiteY18" fmla="*/ 48462 h 213233"/>
                <a:gd name="connsiteX19" fmla="*/ 79155 w 170828"/>
                <a:gd name="connsiteY19" fmla="*/ 42404 h 213233"/>
                <a:gd name="connsiteX20" fmla="*/ 48058 w 170828"/>
                <a:gd name="connsiteY20" fmla="*/ 42404 h 213233"/>
                <a:gd name="connsiteX21" fmla="*/ 48058 w 170828"/>
                <a:gd name="connsiteY21" fmla="*/ 107424 h 213233"/>
                <a:gd name="connsiteX22" fmla="*/ 79155 w 170828"/>
                <a:gd name="connsiteY22" fmla="*/ 107424 h 21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0828" h="213233">
                  <a:moveTo>
                    <a:pt x="76328" y="0"/>
                  </a:moveTo>
                  <a:cubicBezTo>
                    <a:pt x="91270" y="0"/>
                    <a:pt x="103790" y="808"/>
                    <a:pt x="114290" y="2827"/>
                  </a:cubicBezTo>
                  <a:cubicBezTo>
                    <a:pt x="124790" y="4442"/>
                    <a:pt x="134482" y="8077"/>
                    <a:pt x="143367" y="12923"/>
                  </a:cubicBezTo>
                  <a:cubicBezTo>
                    <a:pt x="152656" y="17769"/>
                    <a:pt x="159521" y="25443"/>
                    <a:pt x="163963" y="35943"/>
                  </a:cubicBezTo>
                  <a:cubicBezTo>
                    <a:pt x="168406" y="46039"/>
                    <a:pt x="170829" y="58962"/>
                    <a:pt x="170829" y="74712"/>
                  </a:cubicBezTo>
                  <a:cubicBezTo>
                    <a:pt x="170829" y="87232"/>
                    <a:pt x="169213" y="98136"/>
                    <a:pt x="165983" y="107424"/>
                  </a:cubicBezTo>
                  <a:cubicBezTo>
                    <a:pt x="162752" y="116309"/>
                    <a:pt x="158309" y="123578"/>
                    <a:pt x="153059" y="129232"/>
                  </a:cubicBezTo>
                  <a:cubicBezTo>
                    <a:pt x="147809" y="134482"/>
                    <a:pt x="140944" y="138925"/>
                    <a:pt x="132463" y="142155"/>
                  </a:cubicBezTo>
                  <a:cubicBezTo>
                    <a:pt x="123982" y="145386"/>
                    <a:pt x="115501" y="147406"/>
                    <a:pt x="107020" y="148213"/>
                  </a:cubicBezTo>
                  <a:cubicBezTo>
                    <a:pt x="98540" y="149021"/>
                    <a:pt x="88039" y="149829"/>
                    <a:pt x="76328" y="149829"/>
                  </a:cubicBezTo>
                  <a:lnTo>
                    <a:pt x="48462" y="149829"/>
                  </a:lnTo>
                  <a:lnTo>
                    <a:pt x="48462" y="213233"/>
                  </a:lnTo>
                  <a:lnTo>
                    <a:pt x="0" y="213233"/>
                  </a:lnTo>
                  <a:lnTo>
                    <a:pt x="0" y="0"/>
                  </a:lnTo>
                  <a:lnTo>
                    <a:pt x="76328" y="0"/>
                  </a:lnTo>
                  <a:close/>
                  <a:moveTo>
                    <a:pt x="79155" y="107424"/>
                  </a:moveTo>
                  <a:cubicBezTo>
                    <a:pt x="94905" y="107424"/>
                    <a:pt x="106213" y="105405"/>
                    <a:pt x="112674" y="101367"/>
                  </a:cubicBezTo>
                  <a:cubicBezTo>
                    <a:pt x="119136" y="97328"/>
                    <a:pt x="122367" y="88443"/>
                    <a:pt x="122367" y="74712"/>
                  </a:cubicBezTo>
                  <a:cubicBezTo>
                    <a:pt x="122367" y="60981"/>
                    <a:pt x="119136" y="52097"/>
                    <a:pt x="112674" y="48462"/>
                  </a:cubicBezTo>
                  <a:cubicBezTo>
                    <a:pt x="106213" y="44827"/>
                    <a:pt x="94905" y="42404"/>
                    <a:pt x="79155" y="42404"/>
                  </a:cubicBezTo>
                  <a:lnTo>
                    <a:pt x="48058" y="42404"/>
                  </a:lnTo>
                  <a:lnTo>
                    <a:pt x="48058" y="107424"/>
                  </a:lnTo>
                  <a:lnTo>
                    <a:pt x="79155" y="107424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="" xmlns:a16="http://schemas.microsoft.com/office/drawing/2014/main" id="{99339ED5-71CD-CF86-34CA-C4F1230D152E}"/>
                </a:ext>
              </a:extLst>
            </p:cNvPr>
            <p:cNvSpPr/>
            <p:nvPr/>
          </p:nvSpPr>
          <p:spPr>
            <a:xfrm>
              <a:off x="11079012" y="518726"/>
              <a:ext cx="222521" cy="212829"/>
            </a:xfrm>
            <a:custGeom>
              <a:avLst/>
              <a:gdLst>
                <a:gd name="connsiteX0" fmla="*/ 173656 w 222521"/>
                <a:gd name="connsiteY0" fmla="*/ 212829 h 212829"/>
                <a:gd name="connsiteX1" fmla="*/ 154271 w 222521"/>
                <a:gd name="connsiteY1" fmla="*/ 144579 h 212829"/>
                <a:gd name="connsiteX2" fmla="*/ 67847 w 222521"/>
                <a:gd name="connsiteY2" fmla="*/ 144579 h 212829"/>
                <a:gd name="connsiteX3" fmla="*/ 48866 w 222521"/>
                <a:gd name="connsiteY3" fmla="*/ 212829 h 212829"/>
                <a:gd name="connsiteX4" fmla="*/ 0 w 222521"/>
                <a:gd name="connsiteY4" fmla="*/ 212829 h 212829"/>
                <a:gd name="connsiteX5" fmla="*/ 61385 w 222521"/>
                <a:gd name="connsiteY5" fmla="*/ 0 h 212829"/>
                <a:gd name="connsiteX6" fmla="*/ 161136 w 222521"/>
                <a:gd name="connsiteY6" fmla="*/ 0 h 212829"/>
                <a:gd name="connsiteX7" fmla="*/ 222522 w 222521"/>
                <a:gd name="connsiteY7" fmla="*/ 212829 h 212829"/>
                <a:gd name="connsiteX8" fmla="*/ 173656 w 222521"/>
                <a:gd name="connsiteY8" fmla="*/ 212829 h 212829"/>
                <a:gd name="connsiteX9" fmla="*/ 79559 w 222521"/>
                <a:gd name="connsiteY9" fmla="*/ 102578 h 212829"/>
                <a:gd name="connsiteX10" fmla="*/ 142155 w 222521"/>
                <a:gd name="connsiteY10" fmla="*/ 102578 h 212829"/>
                <a:gd name="connsiteX11" fmla="*/ 116713 w 222521"/>
                <a:gd name="connsiteY11" fmla="*/ 12519 h 212829"/>
                <a:gd name="connsiteX12" fmla="*/ 104597 w 222521"/>
                <a:gd name="connsiteY12" fmla="*/ 12519 h 212829"/>
                <a:gd name="connsiteX13" fmla="*/ 79559 w 222521"/>
                <a:gd name="connsiteY13" fmla="*/ 102578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521" h="212829">
                  <a:moveTo>
                    <a:pt x="173656" y="212829"/>
                  </a:moveTo>
                  <a:lnTo>
                    <a:pt x="154271" y="144579"/>
                  </a:lnTo>
                  <a:lnTo>
                    <a:pt x="67847" y="144579"/>
                  </a:lnTo>
                  <a:lnTo>
                    <a:pt x="48866" y="212829"/>
                  </a:lnTo>
                  <a:lnTo>
                    <a:pt x="0" y="212829"/>
                  </a:lnTo>
                  <a:lnTo>
                    <a:pt x="61385" y="0"/>
                  </a:lnTo>
                  <a:lnTo>
                    <a:pt x="161136" y="0"/>
                  </a:lnTo>
                  <a:lnTo>
                    <a:pt x="222522" y="212829"/>
                  </a:lnTo>
                  <a:lnTo>
                    <a:pt x="173656" y="212829"/>
                  </a:lnTo>
                  <a:close/>
                  <a:moveTo>
                    <a:pt x="79559" y="102578"/>
                  </a:moveTo>
                  <a:lnTo>
                    <a:pt x="142155" y="102578"/>
                  </a:lnTo>
                  <a:lnTo>
                    <a:pt x="116713" y="12519"/>
                  </a:lnTo>
                  <a:lnTo>
                    <a:pt x="104597" y="12519"/>
                  </a:lnTo>
                  <a:lnTo>
                    <a:pt x="79559" y="102578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="" xmlns:a16="http://schemas.microsoft.com/office/drawing/2014/main" id="{A8115956-DB57-CF09-7662-34BD1AF6EA7E}"/>
                </a:ext>
              </a:extLst>
            </p:cNvPr>
            <p:cNvSpPr/>
            <p:nvPr/>
          </p:nvSpPr>
          <p:spPr>
            <a:xfrm>
              <a:off x="11322130" y="519130"/>
              <a:ext cx="182944" cy="212829"/>
            </a:xfrm>
            <a:custGeom>
              <a:avLst/>
              <a:gdLst>
                <a:gd name="connsiteX0" fmla="*/ 182944 w 182944"/>
                <a:gd name="connsiteY0" fmla="*/ 134482 h 212829"/>
                <a:gd name="connsiteX1" fmla="*/ 182944 w 182944"/>
                <a:gd name="connsiteY1" fmla="*/ 176887 h 212829"/>
                <a:gd name="connsiteX2" fmla="*/ 159521 w 182944"/>
                <a:gd name="connsiteY2" fmla="*/ 176887 h 212829"/>
                <a:gd name="connsiteX3" fmla="*/ 159521 w 182944"/>
                <a:gd name="connsiteY3" fmla="*/ 212829 h 212829"/>
                <a:gd name="connsiteX4" fmla="*/ 111059 w 182944"/>
                <a:gd name="connsiteY4" fmla="*/ 212829 h 212829"/>
                <a:gd name="connsiteX5" fmla="*/ 111059 w 182944"/>
                <a:gd name="connsiteY5" fmla="*/ 176887 h 212829"/>
                <a:gd name="connsiteX6" fmla="*/ 0 w 182944"/>
                <a:gd name="connsiteY6" fmla="*/ 176887 h 212829"/>
                <a:gd name="connsiteX7" fmla="*/ 0 w 182944"/>
                <a:gd name="connsiteY7" fmla="*/ 88847 h 212829"/>
                <a:gd name="connsiteX8" fmla="*/ 60578 w 182944"/>
                <a:gd name="connsiteY8" fmla="*/ 60174 h 212829"/>
                <a:gd name="connsiteX9" fmla="*/ 85616 w 182944"/>
                <a:gd name="connsiteY9" fmla="*/ 0 h 212829"/>
                <a:gd name="connsiteX10" fmla="*/ 134078 w 182944"/>
                <a:gd name="connsiteY10" fmla="*/ 0 h 212829"/>
                <a:gd name="connsiteX11" fmla="*/ 100559 w 182944"/>
                <a:gd name="connsiteY11" fmla="*/ 86020 h 212829"/>
                <a:gd name="connsiteX12" fmla="*/ 12519 w 182944"/>
                <a:gd name="connsiteY12" fmla="*/ 131251 h 212829"/>
                <a:gd name="connsiteX13" fmla="*/ 12519 w 182944"/>
                <a:gd name="connsiteY13" fmla="*/ 143367 h 212829"/>
                <a:gd name="connsiteX14" fmla="*/ 42808 w 182944"/>
                <a:gd name="connsiteY14" fmla="*/ 134482 h 212829"/>
                <a:gd name="connsiteX15" fmla="*/ 111463 w 182944"/>
                <a:gd name="connsiteY15" fmla="*/ 134482 h 212829"/>
                <a:gd name="connsiteX16" fmla="*/ 111463 w 182944"/>
                <a:gd name="connsiteY16" fmla="*/ 87232 h 212829"/>
                <a:gd name="connsiteX17" fmla="*/ 159925 w 182944"/>
                <a:gd name="connsiteY17" fmla="*/ 87232 h 212829"/>
                <a:gd name="connsiteX18" fmla="*/ 159925 w 182944"/>
                <a:gd name="connsiteY18" fmla="*/ 134482 h 212829"/>
                <a:gd name="connsiteX19" fmla="*/ 182944 w 182944"/>
                <a:gd name="connsiteY19" fmla="*/ 134482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944" h="212829">
                  <a:moveTo>
                    <a:pt x="182944" y="134482"/>
                  </a:moveTo>
                  <a:lnTo>
                    <a:pt x="182944" y="176887"/>
                  </a:lnTo>
                  <a:lnTo>
                    <a:pt x="159521" y="176887"/>
                  </a:lnTo>
                  <a:lnTo>
                    <a:pt x="159521" y="212829"/>
                  </a:lnTo>
                  <a:lnTo>
                    <a:pt x="111059" y="212829"/>
                  </a:lnTo>
                  <a:lnTo>
                    <a:pt x="111059" y="176887"/>
                  </a:lnTo>
                  <a:lnTo>
                    <a:pt x="0" y="176887"/>
                  </a:lnTo>
                  <a:lnTo>
                    <a:pt x="0" y="88847"/>
                  </a:lnTo>
                  <a:cubicBezTo>
                    <a:pt x="25443" y="84809"/>
                    <a:pt x="45635" y="75116"/>
                    <a:pt x="60578" y="60174"/>
                  </a:cubicBezTo>
                  <a:cubicBezTo>
                    <a:pt x="75520" y="44827"/>
                    <a:pt x="83597" y="25039"/>
                    <a:pt x="85616" y="0"/>
                  </a:cubicBezTo>
                  <a:lnTo>
                    <a:pt x="134078" y="0"/>
                  </a:lnTo>
                  <a:cubicBezTo>
                    <a:pt x="132463" y="35135"/>
                    <a:pt x="121155" y="63808"/>
                    <a:pt x="100559" y="86020"/>
                  </a:cubicBezTo>
                  <a:cubicBezTo>
                    <a:pt x="79558" y="108636"/>
                    <a:pt x="50481" y="123578"/>
                    <a:pt x="12519" y="131251"/>
                  </a:cubicBezTo>
                  <a:lnTo>
                    <a:pt x="12519" y="143367"/>
                  </a:lnTo>
                  <a:lnTo>
                    <a:pt x="42808" y="134482"/>
                  </a:lnTo>
                  <a:lnTo>
                    <a:pt x="111463" y="134482"/>
                  </a:lnTo>
                  <a:lnTo>
                    <a:pt x="111463" y="87232"/>
                  </a:lnTo>
                  <a:lnTo>
                    <a:pt x="159925" y="87232"/>
                  </a:lnTo>
                  <a:lnTo>
                    <a:pt x="159925" y="134482"/>
                  </a:lnTo>
                  <a:lnTo>
                    <a:pt x="182944" y="134482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="" xmlns:a16="http://schemas.microsoft.com/office/drawing/2014/main" id="{036DF2E1-1F14-3888-7041-151B135ED9BF}"/>
                </a:ext>
              </a:extLst>
            </p:cNvPr>
            <p:cNvSpPr/>
            <p:nvPr/>
          </p:nvSpPr>
          <p:spPr>
            <a:xfrm>
              <a:off x="11502248" y="518726"/>
              <a:ext cx="165578" cy="212829"/>
            </a:xfrm>
            <a:custGeom>
              <a:avLst/>
              <a:gdLst>
                <a:gd name="connsiteX0" fmla="*/ 25039 w 165578"/>
                <a:gd name="connsiteY0" fmla="*/ 212829 h 212829"/>
                <a:gd name="connsiteX1" fmla="*/ 58558 w 165578"/>
                <a:gd name="connsiteY1" fmla="*/ 105001 h 212829"/>
                <a:gd name="connsiteX2" fmla="*/ 153463 w 165578"/>
                <a:gd name="connsiteY2" fmla="*/ 45635 h 212829"/>
                <a:gd name="connsiteX3" fmla="*/ 153463 w 165578"/>
                <a:gd name="connsiteY3" fmla="*/ 33520 h 212829"/>
                <a:gd name="connsiteX4" fmla="*/ 126405 w 165578"/>
                <a:gd name="connsiteY4" fmla="*/ 42404 h 212829"/>
                <a:gd name="connsiteX5" fmla="*/ 0 w 165578"/>
                <a:gd name="connsiteY5" fmla="*/ 42404 h 212829"/>
                <a:gd name="connsiteX6" fmla="*/ 0 w 165578"/>
                <a:gd name="connsiteY6" fmla="*/ 0 h 212829"/>
                <a:gd name="connsiteX7" fmla="*/ 165579 w 165578"/>
                <a:gd name="connsiteY7" fmla="*/ 0 h 212829"/>
                <a:gd name="connsiteX8" fmla="*/ 165579 w 165578"/>
                <a:gd name="connsiteY8" fmla="*/ 69866 h 212829"/>
                <a:gd name="connsiteX9" fmla="*/ 96924 w 165578"/>
                <a:gd name="connsiteY9" fmla="*/ 121963 h 212829"/>
                <a:gd name="connsiteX10" fmla="*/ 76328 w 165578"/>
                <a:gd name="connsiteY10" fmla="*/ 212829 h 212829"/>
                <a:gd name="connsiteX11" fmla="*/ 25039 w 165578"/>
                <a:gd name="connsiteY11" fmla="*/ 212829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578" h="212829">
                  <a:moveTo>
                    <a:pt x="25039" y="212829"/>
                  </a:moveTo>
                  <a:cubicBezTo>
                    <a:pt x="25039" y="168406"/>
                    <a:pt x="36347" y="132463"/>
                    <a:pt x="58558" y="105001"/>
                  </a:cubicBezTo>
                  <a:cubicBezTo>
                    <a:pt x="80770" y="77539"/>
                    <a:pt x="112270" y="57751"/>
                    <a:pt x="153463" y="45635"/>
                  </a:cubicBezTo>
                  <a:lnTo>
                    <a:pt x="153463" y="33520"/>
                  </a:lnTo>
                  <a:lnTo>
                    <a:pt x="126405" y="42404"/>
                  </a:lnTo>
                  <a:lnTo>
                    <a:pt x="0" y="42404"/>
                  </a:lnTo>
                  <a:lnTo>
                    <a:pt x="0" y="0"/>
                  </a:lnTo>
                  <a:lnTo>
                    <a:pt x="165579" y="0"/>
                  </a:lnTo>
                  <a:lnTo>
                    <a:pt x="165579" y="69866"/>
                  </a:lnTo>
                  <a:cubicBezTo>
                    <a:pt x="133674" y="82789"/>
                    <a:pt x="110655" y="100155"/>
                    <a:pt x="96924" y="121963"/>
                  </a:cubicBezTo>
                  <a:cubicBezTo>
                    <a:pt x="83193" y="143771"/>
                    <a:pt x="76328" y="174060"/>
                    <a:pt x="76328" y="212829"/>
                  </a:cubicBezTo>
                  <a:lnTo>
                    <a:pt x="25039" y="212829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56851" y="129007"/>
            <a:ext cx="11610975" cy="2299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213" y="5046167"/>
            <a:ext cx="3267075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419726" y="2762251"/>
            <a:ext cx="6353174" cy="2597150"/>
          </a:xfrm>
          <a:prstGeom prst="roundRect">
            <a:avLst/>
          </a:prstGeom>
          <a:solidFill>
            <a:srgbClr val="B7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 Сектор информатизации </a:t>
            </a:r>
          </a:p>
          <a:p>
            <a:pPr algn="ctr"/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цифрового развития Ленинградской области</a:t>
            </a:r>
          </a:p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(812) 539-42-07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90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3989</TotalTime>
  <Words>266</Words>
  <Application>Microsoft Office PowerPoint</Application>
  <PresentationFormat>Произвольный</PresentationFormat>
  <Paragraphs>78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 Light</vt:lpstr>
      <vt:lpstr>Calibri</vt:lpstr>
      <vt:lpstr>Times New Roman</vt:lpstr>
      <vt:lpstr>Open Sans 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 Полякова</dc:creator>
  <cp:lastModifiedBy>Анастасия Алексеевна Костицына</cp:lastModifiedBy>
  <cp:revision>79</cp:revision>
  <cp:lastPrinted>2023-06-29T06:46:23Z</cp:lastPrinted>
  <dcterms:created xsi:type="dcterms:W3CDTF">2023-03-23T10:13:19Z</dcterms:created>
  <dcterms:modified xsi:type="dcterms:W3CDTF">2023-06-29T10:06:55Z</dcterms:modified>
</cp:coreProperties>
</file>